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wmf" ContentType="image/x-wmf"/>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0" r:id="rId2"/>
    <p:sldId id="320" r:id="rId3"/>
    <p:sldId id="326" r:id="rId4"/>
    <p:sldId id="323" r:id="rId5"/>
    <p:sldId id="327" r:id="rId6"/>
    <p:sldId id="339" r:id="rId7"/>
    <p:sldId id="340" r:id="rId8"/>
    <p:sldId id="341" r:id="rId9"/>
    <p:sldId id="342" r:id="rId10"/>
    <p:sldId id="332" r:id="rId11"/>
    <p:sldId id="331" r:id="rId12"/>
    <p:sldId id="333" r:id="rId13"/>
    <p:sldId id="324" r:id="rId14"/>
    <p:sldId id="336" r:id="rId15"/>
    <p:sldId id="334" r:id="rId16"/>
    <p:sldId id="335" r:id="rId17"/>
    <p:sldId id="328" r:id="rId18"/>
    <p:sldId id="321" r:id="rId19"/>
    <p:sldId id="322" r:id="rId20"/>
    <p:sldId id="325" r:id="rId21"/>
    <p:sldId id="337" r:id="rId22"/>
    <p:sldId id="338" r:id="rId23"/>
    <p:sldId id="329" r:id="rId24"/>
    <p:sldId id="330" r:id="rId25"/>
    <p:sldId id="343" r:id="rId26"/>
    <p:sldId id="344" r:id="rId27"/>
    <p:sldId id="345"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917"/>
    <a:srgbClr val="DAE2EC"/>
    <a:srgbClr val="D23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4D0294-6AB1-419F-AC67-F6BBC143AB11}" v="1" dt="2023-03-10T06:17:21.6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autoAdjust="0"/>
    <p:restoredTop sz="95850"/>
  </p:normalViewPr>
  <p:slideViewPr>
    <p:cSldViewPr snapToGrid="0">
      <p:cViewPr varScale="1">
        <p:scale>
          <a:sx n="62" d="100"/>
          <a:sy n="62" d="100"/>
        </p:scale>
        <p:origin x="1136" y="56"/>
      </p:cViewPr>
      <p:guideLst/>
    </p:cSldViewPr>
  </p:slideViewPr>
  <p:notesTextViewPr>
    <p:cViewPr>
      <p:scale>
        <a:sx n="1" d="1"/>
        <a:sy n="1" d="1"/>
      </p:scale>
      <p:origin x="0" y="0"/>
    </p:cViewPr>
  </p:notesTextViewPr>
  <p:sorterViewPr>
    <p:cViewPr varScale="1">
      <p:scale>
        <a:sx n="100" d="100"/>
        <a:sy n="100" d="100"/>
      </p:scale>
      <p:origin x="0" y="-41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3.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38"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 Babu Doddy" userId="0e55781f-a759-4597-87a9-6dc49ffcbafe" providerId="ADAL" clId="{05455F94-6FC6-4F0C-8D69-EACFF5DED818}"/>
    <pc:docChg chg="undo redo custSel addSld delSld modSld sldOrd">
      <pc:chgData name="Ram Babu Doddy" userId="0e55781f-a759-4597-87a9-6dc49ffcbafe" providerId="ADAL" clId="{05455F94-6FC6-4F0C-8D69-EACFF5DED818}" dt="2021-05-07T13:26:49.618" v="1055" actId="14100"/>
      <pc:docMkLst>
        <pc:docMk/>
      </pc:docMkLst>
      <pc:sldChg chg="addSp delSp modSp">
        <pc:chgData name="Ram Babu Doddy" userId="0e55781f-a759-4597-87a9-6dc49ffcbafe" providerId="ADAL" clId="{05455F94-6FC6-4F0C-8D69-EACFF5DED818}" dt="2021-05-07T13:09:13.775" v="491"/>
        <pc:sldMkLst>
          <pc:docMk/>
          <pc:sldMk cId="4226868403" sldId="271"/>
        </pc:sldMkLst>
        <pc:spChg chg="add del mod">
          <ac:chgData name="Ram Babu Doddy" userId="0e55781f-a759-4597-87a9-6dc49ffcbafe" providerId="ADAL" clId="{05455F94-6FC6-4F0C-8D69-EACFF5DED818}" dt="2021-05-07T13:09:13.775" v="491"/>
          <ac:spMkLst>
            <pc:docMk/>
            <pc:sldMk cId="4226868403" sldId="271"/>
            <ac:spMk id="2" creationId="{79942FE2-90B1-413C-8972-1093D0D7D82F}"/>
          </ac:spMkLst>
        </pc:spChg>
      </pc:sldChg>
      <pc:sldChg chg="modSp mod">
        <pc:chgData name="Ram Babu Doddy" userId="0e55781f-a759-4597-87a9-6dc49ffcbafe" providerId="ADAL" clId="{05455F94-6FC6-4F0C-8D69-EACFF5DED818}" dt="2021-05-07T13:26:49.618" v="1055" actId="14100"/>
        <pc:sldMkLst>
          <pc:docMk/>
          <pc:sldMk cId="1529367056" sldId="280"/>
        </pc:sldMkLst>
        <pc:spChg chg="mod">
          <ac:chgData name="Ram Babu Doddy" userId="0e55781f-a759-4597-87a9-6dc49ffcbafe" providerId="ADAL" clId="{05455F94-6FC6-4F0C-8D69-EACFF5DED818}" dt="2021-05-07T13:26:49.618" v="1055" actId="14100"/>
          <ac:spMkLst>
            <pc:docMk/>
            <pc:sldMk cId="1529367056" sldId="280"/>
            <ac:spMk id="4" creationId="{64A8EE7E-BCC5-42D1-8739-AB26C8A1A675}"/>
          </ac:spMkLst>
        </pc:spChg>
      </pc:sldChg>
      <pc:sldChg chg="modSp mod">
        <pc:chgData name="Ram Babu Doddy" userId="0e55781f-a759-4597-87a9-6dc49ffcbafe" providerId="ADAL" clId="{05455F94-6FC6-4F0C-8D69-EACFF5DED818}" dt="2021-05-07T13:21:19.207" v="871" actId="20577"/>
        <pc:sldMkLst>
          <pc:docMk/>
          <pc:sldMk cId="99235931" sldId="320"/>
        </pc:sldMkLst>
        <pc:spChg chg="mod">
          <ac:chgData name="Ram Babu Doddy" userId="0e55781f-a759-4597-87a9-6dc49ffcbafe" providerId="ADAL" clId="{05455F94-6FC6-4F0C-8D69-EACFF5DED818}" dt="2021-05-07T13:21:19.207" v="871" actId="20577"/>
          <ac:spMkLst>
            <pc:docMk/>
            <pc:sldMk cId="99235931" sldId="320"/>
            <ac:spMk id="2" creationId="{00000000-0000-0000-0000-000000000000}"/>
          </ac:spMkLst>
        </pc:spChg>
      </pc:sldChg>
      <pc:sldChg chg="addSp delSp modSp new mod">
        <pc:chgData name="Ram Babu Doddy" userId="0e55781f-a759-4597-87a9-6dc49ffcbafe" providerId="ADAL" clId="{05455F94-6FC6-4F0C-8D69-EACFF5DED818}" dt="2021-05-06T14:31:21.871" v="328"/>
        <pc:sldMkLst>
          <pc:docMk/>
          <pc:sldMk cId="211678917" sldId="321"/>
        </pc:sldMkLst>
        <pc:spChg chg="del">
          <ac:chgData name="Ram Babu Doddy" userId="0e55781f-a759-4597-87a9-6dc49ffcbafe" providerId="ADAL" clId="{05455F94-6FC6-4F0C-8D69-EACFF5DED818}" dt="2021-05-06T14:22:01.351" v="208" actId="478"/>
          <ac:spMkLst>
            <pc:docMk/>
            <pc:sldMk cId="211678917" sldId="321"/>
            <ac:spMk id="2" creationId="{B425C3A0-7031-4CA2-883B-8BF528434622}"/>
          </ac:spMkLst>
        </pc:spChg>
        <pc:spChg chg="mod">
          <ac:chgData name="Ram Babu Doddy" userId="0e55781f-a759-4597-87a9-6dc49ffcbafe" providerId="ADAL" clId="{05455F94-6FC6-4F0C-8D69-EACFF5DED818}" dt="2021-05-06T14:31:21.871" v="328"/>
          <ac:spMkLst>
            <pc:docMk/>
            <pc:sldMk cId="211678917" sldId="321"/>
            <ac:spMk id="3" creationId="{42F17623-99C4-4987-A2FB-67DFE23697FA}"/>
          </ac:spMkLst>
        </pc:spChg>
        <pc:spChg chg="add del mod">
          <ac:chgData name="Ram Babu Doddy" userId="0e55781f-a759-4597-87a9-6dc49ffcbafe" providerId="ADAL" clId="{05455F94-6FC6-4F0C-8D69-EACFF5DED818}" dt="2021-05-06T14:22:04.798" v="210"/>
          <ac:spMkLst>
            <pc:docMk/>
            <pc:sldMk cId="211678917" sldId="321"/>
            <ac:spMk id="5" creationId="{9D673505-7C04-42FD-AED3-FA3F7D6B1A51}"/>
          </ac:spMkLst>
        </pc:spChg>
        <pc:spChg chg="add mod">
          <ac:chgData name="Ram Babu Doddy" userId="0e55781f-a759-4597-87a9-6dc49ffcbafe" providerId="ADAL" clId="{05455F94-6FC6-4F0C-8D69-EACFF5DED818}" dt="2021-05-06T14:28:33.686" v="313" actId="2711"/>
          <ac:spMkLst>
            <pc:docMk/>
            <pc:sldMk cId="211678917" sldId="321"/>
            <ac:spMk id="6" creationId="{C2317EE0-38A6-4994-9F70-4E5E740CBDC9}"/>
          </ac:spMkLst>
        </pc:spChg>
      </pc:sldChg>
      <pc:sldChg chg="del">
        <pc:chgData name="Ram Babu Doddy" userId="0e55781f-a759-4597-87a9-6dc49ffcbafe" providerId="ADAL" clId="{05455F94-6FC6-4F0C-8D69-EACFF5DED818}" dt="2021-05-05T15:10:13.546" v="145" actId="47"/>
        <pc:sldMkLst>
          <pc:docMk/>
          <pc:sldMk cId="3101663258" sldId="321"/>
        </pc:sldMkLst>
      </pc:sldChg>
      <pc:sldChg chg="addSp delSp modSp new mod">
        <pc:chgData name="Ram Babu Doddy" userId="0e55781f-a759-4597-87a9-6dc49ffcbafe" providerId="ADAL" clId="{05455F94-6FC6-4F0C-8D69-EACFF5DED818}" dt="2021-05-06T14:31:34.577" v="330" actId="1076"/>
        <pc:sldMkLst>
          <pc:docMk/>
          <pc:sldMk cId="232338986" sldId="322"/>
        </pc:sldMkLst>
        <pc:spChg chg="del">
          <ac:chgData name="Ram Babu Doddy" userId="0e55781f-a759-4597-87a9-6dc49ffcbafe" providerId="ADAL" clId="{05455F94-6FC6-4F0C-8D69-EACFF5DED818}" dt="2021-05-06T14:24:02.089" v="248" actId="478"/>
          <ac:spMkLst>
            <pc:docMk/>
            <pc:sldMk cId="232338986" sldId="322"/>
            <ac:spMk id="2" creationId="{ED9F8607-6CB7-4714-AD04-C241C1854286}"/>
          </ac:spMkLst>
        </pc:spChg>
        <pc:spChg chg="mod">
          <ac:chgData name="Ram Babu Doddy" userId="0e55781f-a759-4597-87a9-6dc49ffcbafe" providerId="ADAL" clId="{05455F94-6FC6-4F0C-8D69-EACFF5DED818}" dt="2021-05-06T14:31:34.577" v="330" actId="1076"/>
          <ac:spMkLst>
            <pc:docMk/>
            <pc:sldMk cId="232338986" sldId="322"/>
            <ac:spMk id="3" creationId="{03E3AC9E-12C1-4A9B-AB53-82E9785CF14D}"/>
          </ac:spMkLst>
        </pc:spChg>
        <pc:spChg chg="add mod">
          <ac:chgData name="Ram Babu Doddy" userId="0e55781f-a759-4597-87a9-6dc49ffcbafe" providerId="ADAL" clId="{05455F94-6FC6-4F0C-8D69-EACFF5DED818}" dt="2021-05-06T14:30:44.480" v="327" actId="20577"/>
          <ac:spMkLst>
            <pc:docMk/>
            <pc:sldMk cId="232338986" sldId="322"/>
            <ac:spMk id="5" creationId="{A8803DA5-5118-42A8-AE92-B7A41FEFFC37}"/>
          </ac:spMkLst>
        </pc:spChg>
      </pc:sldChg>
      <pc:sldChg chg="del">
        <pc:chgData name="Ram Babu Doddy" userId="0e55781f-a759-4597-87a9-6dc49ffcbafe" providerId="ADAL" clId="{05455F94-6FC6-4F0C-8D69-EACFF5DED818}" dt="2021-05-05T15:10:13.546" v="145" actId="47"/>
        <pc:sldMkLst>
          <pc:docMk/>
          <pc:sldMk cId="3552279022" sldId="322"/>
        </pc:sldMkLst>
      </pc:sldChg>
      <pc:sldChg chg="addSp delSp modSp new mod modAnim">
        <pc:chgData name="Ram Babu Doddy" userId="0e55781f-a759-4597-87a9-6dc49ffcbafe" providerId="ADAL" clId="{05455F94-6FC6-4F0C-8D69-EACFF5DED818}" dt="2021-05-07T09:56:56.188" v="443"/>
        <pc:sldMkLst>
          <pc:docMk/>
          <pc:sldMk cId="2595304887" sldId="323"/>
        </pc:sldMkLst>
        <pc:spChg chg="del mod">
          <ac:chgData name="Ram Babu Doddy" userId="0e55781f-a759-4597-87a9-6dc49ffcbafe" providerId="ADAL" clId="{05455F94-6FC6-4F0C-8D69-EACFF5DED818}" dt="2021-05-07T06:38:10.641" v="340" actId="478"/>
          <ac:spMkLst>
            <pc:docMk/>
            <pc:sldMk cId="2595304887" sldId="323"/>
            <ac:spMk id="2" creationId="{E3723B26-E2D8-44DD-A935-F1F81FCFADBC}"/>
          </ac:spMkLst>
        </pc:spChg>
        <pc:spChg chg="mod">
          <ac:chgData name="Ram Babu Doddy" userId="0e55781f-a759-4597-87a9-6dc49ffcbafe" providerId="ADAL" clId="{05455F94-6FC6-4F0C-8D69-EACFF5DED818}" dt="2021-05-07T06:38:08.273" v="339" actId="20577"/>
          <ac:spMkLst>
            <pc:docMk/>
            <pc:sldMk cId="2595304887" sldId="323"/>
            <ac:spMk id="3" creationId="{24EA87CC-4C19-4BA7-B8BB-42EF6F88A0AE}"/>
          </ac:spMkLst>
        </pc:spChg>
        <pc:spChg chg="add mod">
          <ac:chgData name="Ram Babu Doddy" userId="0e55781f-a759-4597-87a9-6dc49ffcbafe" providerId="ADAL" clId="{05455F94-6FC6-4F0C-8D69-EACFF5DED818}" dt="2021-05-07T06:39:06.436" v="350" actId="33524"/>
          <ac:spMkLst>
            <pc:docMk/>
            <pc:sldMk cId="2595304887" sldId="323"/>
            <ac:spMk id="6" creationId="{D98BA4C8-2E8B-4FD1-AF66-D6C404E2827C}"/>
          </ac:spMkLst>
        </pc:spChg>
        <pc:spChg chg="add mod">
          <ac:chgData name="Ram Babu Doddy" userId="0e55781f-a759-4597-87a9-6dc49ffcbafe" providerId="ADAL" clId="{05455F94-6FC6-4F0C-8D69-EACFF5DED818}" dt="2021-05-07T07:53:51.997" v="381" actId="13926"/>
          <ac:spMkLst>
            <pc:docMk/>
            <pc:sldMk cId="2595304887" sldId="323"/>
            <ac:spMk id="9" creationId="{144018D5-AA25-412A-BD83-58BAF13320BC}"/>
          </ac:spMkLst>
        </pc:spChg>
        <pc:spChg chg="add mod">
          <ac:chgData name="Ram Babu Doddy" userId="0e55781f-a759-4597-87a9-6dc49ffcbafe" providerId="ADAL" clId="{05455F94-6FC6-4F0C-8D69-EACFF5DED818}" dt="2021-05-07T07:53:55.799" v="382" actId="13926"/>
          <ac:spMkLst>
            <pc:docMk/>
            <pc:sldMk cId="2595304887" sldId="323"/>
            <ac:spMk id="10" creationId="{297AE7F7-DC7D-4735-BAEE-6335E6A50D18}"/>
          </ac:spMkLst>
        </pc:spChg>
        <pc:graphicFrameChg chg="add mod modGraphic">
          <ac:chgData name="Ram Babu Doddy" userId="0e55781f-a759-4597-87a9-6dc49ffcbafe" providerId="ADAL" clId="{05455F94-6FC6-4F0C-8D69-EACFF5DED818}" dt="2021-05-07T07:54:46.110" v="435" actId="6549"/>
          <ac:graphicFrameMkLst>
            <pc:docMk/>
            <pc:sldMk cId="2595304887" sldId="323"/>
            <ac:graphicFrameMk id="11" creationId="{00552A5B-4F8C-4FC0-9642-C54E1831619A}"/>
          </ac:graphicFrameMkLst>
        </pc:graphicFrameChg>
        <pc:picChg chg="add mod">
          <ac:chgData name="Ram Babu Doddy" userId="0e55781f-a759-4597-87a9-6dc49ffcbafe" providerId="ADAL" clId="{05455F94-6FC6-4F0C-8D69-EACFF5DED818}" dt="2021-05-07T06:39:15.490" v="351" actId="1076"/>
          <ac:picMkLst>
            <pc:docMk/>
            <pc:sldMk cId="2595304887" sldId="323"/>
            <ac:picMk id="5" creationId="{4526FECB-970F-4FE7-9CB1-5A5FFB67C43B}"/>
          </ac:picMkLst>
        </pc:picChg>
        <pc:picChg chg="add mod">
          <ac:chgData name="Ram Babu Doddy" userId="0e55781f-a759-4597-87a9-6dc49ffcbafe" providerId="ADAL" clId="{05455F94-6FC6-4F0C-8D69-EACFF5DED818}" dt="2021-05-07T06:45:12.607" v="358" actId="1076"/>
          <ac:picMkLst>
            <pc:docMk/>
            <pc:sldMk cId="2595304887" sldId="323"/>
            <ac:picMk id="8" creationId="{B690B8B5-8BB7-47EC-AC45-5A44D9C034D4}"/>
          </ac:picMkLst>
        </pc:picChg>
      </pc:sldChg>
      <pc:sldChg chg="del">
        <pc:chgData name="Ram Babu Doddy" userId="0e55781f-a759-4597-87a9-6dc49ffcbafe" providerId="ADAL" clId="{05455F94-6FC6-4F0C-8D69-EACFF5DED818}" dt="2021-05-05T15:10:13.546" v="145" actId="47"/>
        <pc:sldMkLst>
          <pc:docMk/>
          <pc:sldMk cId="3341328288" sldId="323"/>
        </pc:sldMkLst>
      </pc:sldChg>
      <pc:sldChg chg="del">
        <pc:chgData name="Ram Babu Doddy" userId="0e55781f-a759-4597-87a9-6dc49ffcbafe" providerId="ADAL" clId="{05455F94-6FC6-4F0C-8D69-EACFF5DED818}" dt="2021-05-05T15:10:13.546" v="145" actId="47"/>
        <pc:sldMkLst>
          <pc:docMk/>
          <pc:sldMk cId="1879292397" sldId="324"/>
        </pc:sldMkLst>
      </pc:sldChg>
      <pc:sldChg chg="addSp delSp modSp new mod">
        <pc:chgData name="Ram Babu Doddy" userId="0e55781f-a759-4597-87a9-6dc49ffcbafe" providerId="ADAL" clId="{05455F94-6FC6-4F0C-8D69-EACFF5DED818}" dt="2021-05-07T10:34:27.347" v="470" actId="1076"/>
        <pc:sldMkLst>
          <pc:docMk/>
          <pc:sldMk cId="3809465891" sldId="324"/>
        </pc:sldMkLst>
        <pc:spChg chg="del">
          <ac:chgData name="Ram Babu Doddy" userId="0e55781f-a759-4597-87a9-6dc49ffcbafe" providerId="ADAL" clId="{05455F94-6FC6-4F0C-8D69-EACFF5DED818}" dt="2021-05-07T10:34:05.313" v="445" actId="478"/>
          <ac:spMkLst>
            <pc:docMk/>
            <pc:sldMk cId="3809465891" sldId="324"/>
            <ac:spMk id="2" creationId="{51DB1127-CDF8-4EE0-ACEE-51B50901A788}"/>
          </ac:spMkLst>
        </pc:spChg>
        <pc:spChg chg="mod">
          <ac:chgData name="Ram Babu Doddy" userId="0e55781f-a759-4597-87a9-6dc49ffcbafe" providerId="ADAL" clId="{05455F94-6FC6-4F0C-8D69-EACFF5DED818}" dt="2021-05-07T10:34:10.829" v="465" actId="20577"/>
          <ac:spMkLst>
            <pc:docMk/>
            <pc:sldMk cId="3809465891" sldId="324"/>
            <ac:spMk id="3" creationId="{0DEA5BE6-71E5-463E-BB61-9A1FB911D4F5}"/>
          </ac:spMkLst>
        </pc:spChg>
        <pc:picChg chg="add mod">
          <ac:chgData name="Ram Babu Doddy" userId="0e55781f-a759-4597-87a9-6dc49ffcbafe" providerId="ADAL" clId="{05455F94-6FC6-4F0C-8D69-EACFF5DED818}" dt="2021-05-07T10:34:27.347" v="470" actId="1076"/>
          <ac:picMkLst>
            <pc:docMk/>
            <pc:sldMk cId="3809465891" sldId="324"/>
            <ac:picMk id="6" creationId="{4904FC19-129B-4180-8DAD-B20C16042A48}"/>
          </ac:picMkLst>
        </pc:picChg>
      </pc:sldChg>
      <pc:sldChg chg="del">
        <pc:chgData name="Ram Babu Doddy" userId="0e55781f-a759-4597-87a9-6dc49ffcbafe" providerId="ADAL" clId="{05455F94-6FC6-4F0C-8D69-EACFF5DED818}" dt="2021-05-05T15:10:13.546" v="145" actId="47"/>
        <pc:sldMkLst>
          <pc:docMk/>
          <pc:sldMk cId="852106562" sldId="325"/>
        </pc:sldMkLst>
      </pc:sldChg>
      <pc:sldChg chg="addSp delSp modSp new mod">
        <pc:chgData name="Ram Babu Doddy" userId="0e55781f-a759-4597-87a9-6dc49ffcbafe" providerId="ADAL" clId="{05455F94-6FC6-4F0C-8D69-EACFF5DED818}" dt="2021-05-07T13:19:04.626" v="708" actId="20577"/>
        <pc:sldMkLst>
          <pc:docMk/>
          <pc:sldMk cId="2228211817" sldId="325"/>
        </pc:sldMkLst>
        <pc:spChg chg="del">
          <ac:chgData name="Ram Babu Doddy" userId="0e55781f-a759-4597-87a9-6dc49ffcbafe" providerId="ADAL" clId="{05455F94-6FC6-4F0C-8D69-EACFF5DED818}" dt="2021-05-07T13:07:57.678" v="472" actId="478"/>
          <ac:spMkLst>
            <pc:docMk/>
            <pc:sldMk cId="2228211817" sldId="325"/>
            <ac:spMk id="2" creationId="{65B3587F-9E03-49F8-97AE-8E330BCA0DD3}"/>
          </ac:spMkLst>
        </pc:spChg>
        <pc:spChg chg="mod">
          <ac:chgData name="Ram Babu Doddy" userId="0e55781f-a759-4597-87a9-6dc49ffcbafe" providerId="ADAL" clId="{05455F94-6FC6-4F0C-8D69-EACFF5DED818}" dt="2021-05-07T13:19:04.626" v="708" actId="20577"/>
          <ac:spMkLst>
            <pc:docMk/>
            <pc:sldMk cId="2228211817" sldId="325"/>
            <ac:spMk id="3" creationId="{F5872545-83F4-4D34-A7E5-4DAFCFF56251}"/>
          </ac:spMkLst>
        </pc:spChg>
        <pc:spChg chg="add del mod">
          <ac:chgData name="Ram Babu Doddy" userId="0e55781f-a759-4597-87a9-6dc49ffcbafe" providerId="ADAL" clId="{05455F94-6FC6-4F0C-8D69-EACFF5DED818}" dt="2021-05-07T13:08:00.970" v="474"/>
          <ac:spMkLst>
            <pc:docMk/>
            <pc:sldMk cId="2228211817" sldId="325"/>
            <ac:spMk id="5" creationId="{6891BD14-1A25-4F30-B51F-C2913D5EB7AC}"/>
          </ac:spMkLst>
        </pc:spChg>
        <pc:spChg chg="add mod">
          <ac:chgData name="Ram Babu Doddy" userId="0e55781f-a759-4597-87a9-6dc49ffcbafe" providerId="ADAL" clId="{05455F94-6FC6-4F0C-8D69-EACFF5DED818}" dt="2021-05-07T13:18:15.954" v="684" actId="6549"/>
          <ac:spMkLst>
            <pc:docMk/>
            <pc:sldMk cId="2228211817" sldId="325"/>
            <ac:spMk id="6" creationId="{AF36BE88-B68A-437E-9E12-65DA58C94D4E}"/>
          </ac:spMkLst>
        </pc:spChg>
        <pc:spChg chg="add mod">
          <ac:chgData name="Ram Babu Doddy" userId="0e55781f-a759-4597-87a9-6dc49ffcbafe" providerId="ADAL" clId="{05455F94-6FC6-4F0C-8D69-EACFF5DED818}" dt="2021-05-07T13:18:37.607" v="685" actId="14100"/>
          <ac:spMkLst>
            <pc:docMk/>
            <pc:sldMk cId="2228211817" sldId="325"/>
            <ac:spMk id="7" creationId="{702DD822-58DE-4850-8B26-97046590117A}"/>
          </ac:spMkLst>
        </pc:spChg>
        <pc:picChg chg="add mod">
          <ac:chgData name="Ram Babu Doddy" userId="0e55781f-a759-4597-87a9-6dc49ffcbafe" providerId="ADAL" clId="{05455F94-6FC6-4F0C-8D69-EACFF5DED818}" dt="2021-05-07T13:18:02.126" v="683" actId="1076"/>
          <ac:picMkLst>
            <pc:docMk/>
            <pc:sldMk cId="2228211817" sldId="325"/>
            <ac:picMk id="8" creationId="{321BAD06-9D0E-4B56-9073-645F266B987C}"/>
          </ac:picMkLst>
        </pc:picChg>
        <pc:picChg chg="add mod">
          <ac:chgData name="Ram Babu Doddy" userId="0e55781f-a759-4597-87a9-6dc49ffcbafe" providerId="ADAL" clId="{05455F94-6FC6-4F0C-8D69-EACFF5DED818}" dt="2021-05-07T13:18:00.240" v="682" actId="1076"/>
          <ac:picMkLst>
            <pc:docMk/>
            <pc:sldMk cId="2228211817" sldId="325"/>
            <ac:picMk id="9" creationId="{5F50A27B-25A8-407C-B2A6-EA70FEA4182F}"/>
          </ac:picMkLst>
        </pc:picChg>
      </pc:sldChg>
      <pc:sldChg chg="del">
        <pc:chgData name="Ram Babu Doddy" userId="0e55781f-a759-4597-87a9-6dc49ffcbafe" providerId="ADAL" clId="{05455F94-6FC6-4F0C-8D69-EACFF5DED818}" dt="2021-05-05T15:10:13.546" v="145" actId="47"/>
        <pc:sldMkLst>
          <pc:docMk/>
          <pc:sldMk cId="3605624995" sldId="326"/>
        </pc:sldMkLst>
      </pc:sldChg>
      <pc:sldChg chg="modSp new mod ord">
        <pc:chgData name="Ram Babu Doddy" userId="0e55781f-a759-4597-87a9-6dc49ffcbafe" providerId="ADAL" clId="{05455F94-6FC6-4F0C-8D69-EACFF5DED818}" dt="2021-05-07T13:21:05.734" v="859" actId="20577"/>
        <pc:sldMkLst>
          <pc:docMk/>
          <pc:sldMk cId="3617262856" sldId="326"/>
        </pc:sldMkLst>
        <pc:spChg chg="mod">
          <ac:chgData name="Ram Babu Doddy" userId="0e55781f-a759-4597-87a9-6dc49ffcbafe" providerId="ADAL" clId="{05455F94-6FC6-4F0C-8D69-EACFF5DED818}" dt="2021-05-07T13:21:05.734" v="859" actId="20577"/>
          <ac:spMkLst>
            <pc:docMk/>
            <pc:sldMk cId="3617262856" sldId="326"/>
            <ac:spMk id="2" creationId="{644C2149-EE25-4AEB-A74D-C4FE4DD8FD42}"/>
          </ac:spMkLst>
        </pc:spChg>
        <pc:spChg chg="mod">
          <ac:chgData name="Ram Babu Doddy" userId="0e55781f-a759-4597-87a9-6dc49ffcbafe" providerId="ADAL" clId="{05455F94-6FC6-4F0C-8D69-EACFF5DED818}" dt="2021-05-07T13:20:53.560" v="830" actId="20577"/>
          <ac:spMkLst>
            <pc:docMk/>
            <pc:sldMk cId="3617262856" sldId="326"/>
            <ac:spMk id="3" creationId="{86DFD104-78B0-4675-BC48-F48B143CB280}"/>
          </ac:spMkLst>
        </pc:spChg>
      </pc:sldChg>
      <pc:sldChg chg="del">
        <pc:chgData name="Ram Babu Doddy" userId="0e55781f-a759-4597-87a9-6dc49ffcbafe" providerId="ADAL" clId="{05455F94-6FC6-4F0C-8D69-EACFF5DED818}" dt="2021-05-05T15:10:13.546" v="145" actId="47"/>
        <pc:sldMkLst>
          <pc:docMk/>
          <pc:sldMk cId="914624116" sldId="327"/>
        </pc:sldMkLst>
      </pc:sldChg>
      <pc:sldChg chg="modSp add mod">
        <pc:chgData name="Ram Babu Doddy" userId="0e55781f-a759-4597-87a9-6dc49ffcbafe" providerId="ADAL" clId="{05455F94-6FC6-4F0C-8D69-EACFF5DED818}" dt="2021-05-07T13:21:45.442" v="881" actId="20577"/>
        <pc:sldMkLst>
          <pc:docMk/>
          <pc:sldMk cId="4176489061" sldId="327"/>
        </pc:sldMkLst>
        <pc:spChg chg="mod">
          <ac:chgData name="Ram Babu Doddy" userId="0e55781f-a759-4597-87a9-6dc49ffcbafe" providerId="ADAL" clId="{05455F94-6FC6-4F0C-8D69-EACFF5DED818}" dt="2021-05-07T13:21:45.442" v="881" actId="20577"/>
          <ac:spMkLst>
            <pc:docMk/>
            <pc:sldMk cId="4176489061" sldId="327"/>
            <ac:spMk id="2" creationId="{644C2149-EE25-4AEB-A74D-C4FE4DD8FD42}"/>
          </ac:spMkLst>
        </pc:spChg>
      </pc:sldChg>
      <pc:sldChg chg="modSp new mod">
        <pc:chgData name="Ram Babu Doddy" userId="0e55781f-a759-4597-87a9-6dc49ffcbafe" providerId="ADAL" clId="{05455F94-6FC6-4F0C-8D69-EACFF5DED818}" dt="2021-05-07T13:22:32.247" v="965" actId="1076"/>
        <pc:sldMkLst>
          <pc:docMk/>
          <pc:sldMk cId="784497501" sldId="328"/>
        </pc:sldMkLst>
        <pc:spChg chg="mod">
          <ac:chgData name="Ram Babu Doddy" userId="0e55781f-a759-4597-87a9-6dc49ffcbafe" providerId="ADAL" clId="{05455F94-6FC6-4F0C-8D69-EACFF5DED818}" dt="2021-05-07T13:22:32.247" v="965" actId="1076"/>
          <ac:spMkLst>
            <pc:docMk/>
            <pc:sldMk cId="784497501" sldId="328"/>
            <ac:spMk id="2" creationId="{A753765A-B3A1-43A8-8E1F-7F599F029202}"/>
          </ac:spMkLst>
        </pc:spChg>
        <pc:spChg chg="mod">
          <ac:chgData name="Ram Babu Doddy" userId="0e55781f-a759-4597-87a9-6dc49ffcbafe" providerId="ADAL" clId="{05455F94-6FC6-4F0C-8D69-EACFF5DED818}" dt="2021-05-07T13:22:04.070" v="902" actId="20577"/>
          <ac:spMkLst>
            <pc:docMk/>
            <pc:sldMk cId="784497501" sldId="328"/>
            <ac:spMk id="3" creationId="{8B9535BC-6852-4B5F-84DF-E5057ACDC90A}"/>
          </ac:spMkLst>
        </pc:spChg>
      </pc:sldChg>
      <pc:sldChg chg="del">
        <pc:chgData name="Ram Babu Doddy" userId="0e55781f-a759-4597-87a9-6dc49ffcbafe" providerId="ADAL" clId="{05455F94-6FC6-4F0C-8D69-EACFF5DED818}" dt="2021-05-05T15:10:13.546" v="145" actId="47"/>
        <pc:sldMkLst>
          <pc:docMk/>
          <pc:sldMk cId="1402999192" sldId="328"/>
        </pc:sldMkLst>
      </pc:sldChg>
      <pc:sldChg chg="addSp delSp modSp new mod">
        <pc:chgData name="Ram Babu Doddy" userId="0e55781f-a759-4597-87a9-6dc49ffcbafe" providerId="ADAL" clId="{05455F94-6FC6-4F0C-8D69-EACFF5DED818}" dt="2021-05-07T13:24:38.086" v="986" actId="14100"/>
        <pc:sldMkLst>
          <pc:docMk/>
          <pc:sldMk cId="151276064" sldId="329"/>
        </pc:sldMkLst>
        <pc:spChg chg="del">
          <ac:chgData name="Ram Babu Doddy" userId="0e55781f-a759-4597-87a9-6dc49ffcbafe" providerId="ADAL" clId="{05455F94-6FC6-4F0C-8D69-EACFF5DED818}" dt="2021-05-07T13:23:45.320" v="973" actId="478"/>
          <ac:spMkLst>
            <pc:docMk/>
            <pc:sldMk cId="151276064" sldId="329"/>
            <ac:spMk id="2" creationId="{6A94FE64-BC52-4E84-B4B8-1B34164B8661}"/>
          </ac:spMkLst>
        </pc:spChg>
        <pc:spChg chg="mod">
          <ac:chgData name="Ram Babu Doddy" userId="0e55781f-a759-4597-87a9-6dc49ffcbafe" providerId="ADAL" clId="{05455F94-6FC6-4F0C-8D69-EACFF5DED818}" dt="2021-05-07T13:23:42.880" v="971" actId="1076"/>
          <ac:spMkLst>
            <pc:docMk/>
            <pc:sldMk cId="151276064" sldId="329"/>
            <ac:spMk id="3" creationId="{F113770E-DDEA-4462-B6BD-CA6E5C6DAE4B}"/>
          </ac:spMkLst>
        </pc:spChg>
        <pc:graphicFrameChg chg="add del mod">
          <ac:chgData name="Ram Babu Doddy" userId="0e55781f-a759-4597-87a9-6dc49ffcbafe" providerId="ADAL" clId="{05455F94-6FC6-4F0C-8D69-EACFF5DED818}" dt="2021-05-07T13:23:43.523" v="972"/>
          <ac:graphicFrameMkLst>
            <pc:docMk/>
            <pc:sldMk cId="151276064" sldId="329"/>
            <ac:graphicFrameMk id="5" creationId="{1611CCEA-227A-46BF-A128-479BC1B7AC00}"/>
          </ac:graphicFrameMkLst>
        </pc:graphicFrameChg>
        <pc:graphicFrameChg chg="add del mod">
          <ac:chgData name="Ram Babu Doddy" userId="0e55781f-a759-4597-87a9-6dc49ffcbafe" providerId="ADAL" clId="{05455F94-6FC6-4F0C-8D69-EACFF5DED818}" dt="2021-05-07T13:23:43.523" v="972"/>
          <ac:graphicFrameMkLst>
            <pc:docMk/>
            <pc:sldMk cId="151276064" sldId="329"/>
            <ac:graphicFrameMk id="6" creationId="{134B448D-EE3E-41F8-8B4D-EEF9BEE0B469}"/>
          </ac:graphicFrameMkLst>
        </pc:graphicFrameChg>
        <pc:graphicFrameChg chg="del mod">
          <ac:chgData name="Ram Babu Doddy" userId="0e55781f-a759-4597-87a9-6dc49ffcbafe" providerId="ADAL" clId="{05455F94-6FC6-4F0C-8D69-EACFF5DED818}" dt="2021-05-07T13:23:43.523" v="972"/>
          <ac:graphicFrameMkLst>
            <pc:docMk/>
            <pc:sldMk cId="151276064" sldId="329"/>
            <ac:graphicFrameMk id="7" creationId="{451B1295-BBA4-4508-B20A-AFC59641FF88}"/>
          </ac:graphicFrameMkLst>
        </pc:graphicFrameChg>
        <pc:graphicFrameChg chg="del mod">
          <ac:chgData name="Ram Babu Doddy" userId="0e55781f-a759-4597-87a9-6dc49ffcbafe" providerId="ADAL" clId="{05455F94-6FC6-4F0C-8D69-EACFF5DED818}" dt="2021-05-07T13:23:43.523" v="972"/>
          <ac:graphicFrameMkLst>
            <pc:docMk/>
            <pc:sldMk cId="151276064" sldId="329"/>
            <ac:graphicFrameMk id="8" creationId="{A41CE05A-C86F-4603-B2DA-3E20F1078AE5}"/>
          </ac:graphicFrameMkLst>
        </pc:graphicFrameChg>
        <pc:graphicFrameChg chg="add del mod">
          <ac:chgData name="Ram Babu Doddy" userId="0e55781f-a759-4597-87a9-6dc49ffcbafe" providerId="ADAL" clId="{05455F94-6FC6-4F0C-8D69-EACFF5DED818}" dt="2021-05-07T13:23:43.523" v="972"/>
          <ac:graphicFrameMkLst>
            <pc:docMk/>
            <pc:sldMk cId="151276064" sldId="329"/>
            <ac:graphicFrameMk id="9" creationId="{2F778D93-FE77-4292-9D39-B42EC0FCC9C3}"/>
          </ac:graphicFrameMkLst>
        </pc:graphicFrameChg>
        <pc:graphicFrameChg chg="add mod">
          <ac:chgData name="Ram Babu Doddy" userId="0e55781f-a759-4597-87a9-6dc49ffcbafe" providerId="ADAL" clId="{05455F94-6FC6-4F0C-8D69-EACFF5DED818}" dt="2021-05-07T13:24:38.086" v="986" actId="14100"/>
          <ac:graphicFrameMkLst>
            <pc:docMk/>
            <pc:sldMk cId="151276064" sldId="329"/>
            <ac:graphicFrameMk id="10" creationId="{873B7F17-FC6C-409E-AB56-8637491B5046}"/>
          </ac:graphicFrameMkLst>
        </pc:graphicFrameChg>
        <pc:graphicFrameChg chg="add mod">
          <ac:chgData name="Ram Babu Doddy" userId="0e55781f-a759-4597-87a9-6dc49ffcbafe" providerId="ADAL" clId="{05455F94-6FC6-4F0C-8D69-EACFF5DED818}" dt="2021-05-07T13:24:33.220" v="984" actId="14100"/>
          <ac:graphicFrameMkLst>
            <pc:docMk/>
            <pc:sldMk cId="151276064" sldId="329"/>
            <ac:graphicFrameMk id="11" creationId="{12B53093-F482-4D34-B8AC-48EA83AE2B67}"/>
          </ac:graphicFrameMkLst>
        </pc:graphicFrameChg>
        <pc:graphicFrameChg chg="add mod">
          <ac:chgData name="Ram Babu Doddy" userId="0e55781f-a759-4597-87a9-6dc49ffcbafe" providerId="ADAL" clId="{05455F94-6FC6-4F0C-8D69-EACFF5DED818}" dt="2021-05-07T13:24:27.012" v="982" actId="14100"/>
          <ac:graphicFrameMkLst>
            <pc:docMk/>
            <pc:sldMk cId="151276064" sldId="329"/>
            <ac:graphicFrameMk id="12" creationId="{B2211A12-FDE1-49EA-AF7E-5F01976456F6}"/>
          </ac:graphicFrameMkLst>
        </pc:graphicFrameChg>
        <pc:graphicFrameChg chg="mod">
          <ac:chgData name="Ram Babu Doddy" userId="0e55781f-a759-4597-87a9-6dc49ffcbafe" providerId="ADAL" clId="{05455F94-6FC6-4F0C-8D69-EACFF5DED818}" dt="2021-05-07T13:24:14.573" v="978" actId="14100"/>
          <ac:graphicFrameMkLst>
            <pc:docMk/>
            <pc:sldMk cId="151276064" sldId="329"/>
            <ac:graphicFrameMk id="13" creationId="{B6587424-48FD-405B-81BD-BCF2A908DA61}"/>
          </ac:graphicFrameMkLst>
        </pc:graphicFrameChg>
        <pc:graphicFrameChg chg="mod">
          <ac:chgData name="Ram Babu Doddy" userId="0e55781f-a759-4597-87a9-6dc49ffcbafe" providerId="ADAL" clId="{05455F94-6FC6-4F0C-8D69-EACFF5DED818}" dt="2021-05-07T13:24:19.329" v="980" actId="1076"/>
          <ac:graphicFrameMkLst>
            <pc:docMk/>
            <pc:sldMk cId="151276064" sldId="329"/>
            <ac:graphicFrameMk id="14" creationId="{C88652F1-DCA2-4DAD-A1B8-6AF38A47F1E3}"/>
          </ac:graphicFrameMkLst>
        </pc:graphicFrameChg>
      </pc:sldChg>
      <pc:sldChg chg="del">
        <pc:chgData name="Ram Babu Doddy" userId="0e55781f-a759-4597-87a9-6dc49ffcbafe" providerId="ADAL" clId="{05455F94-6FC6-4F0C-8D69-EACFF5DED818}" dt="2021-05-05T15:10:13.546" v="145" actId="47"/>
        <pc:sldMkLst>
          <pc:docMk/>
          <pc:sldMk cId="791013990" sldId="330"/>
        </pc:sldMkLst>
      </pc:sldChg>
      <pc:sldChg chg="modSp new mod">
        <pc:chgData name="Ram Babu Doddy" userId="0e55781f-a759-4597-87a9-6dc49ffcbafe" providerId="ADAL" clId="{05455F94-6FC6-4F0C-8D69-EACFF5DED818}" dt="2021-05-07T13:26:32.506" v="1046"/>
        <pc:sldMkLst>
          <pc:docMk/>
          <pc:sldMk cId="3683738842" sldId="330"/>
        </pc:sldMkLst>
        <pc:spChg chg="mod">
          <ac:chgData name="Ram Babu Doddy" userId="0e55781f-a759-4597-87a9-6dc49ffcbafe" providerId="ADAL" clId="{05455F94-6FC6-4F0C-8D69-EACFF5DED818}" dt="2021-05-07T13:26:32.506" v="1046"/>
          <ac:spMkLst>
            <pc:docMk/>
            <pc:sldMk cId="3683738842" sldId="330"/>
            <ac:spMk id="2" creationId="{5503C7B6-904C-4237-ACB8-BDAAA83F9B0F}"/>
          </ac:spMkLst>
        </pc:spChg>
        <pc:spChg chg="mod">
          <ac:chgData name="Ram Babu Doddy" userId="0e55781f-a759-4597-87a9-6dc49ffcbafe" providerId="ADAL" clId="{05455F94-6FC6-4F0C-8D69-EACFF5DED818}" dt="2021-05-07T13:24:51.634" v="1014" actId="20577"/>
          <ac:spMkLst>
            <pc:docMk/>
            <pc:sldMk cId="3683738842" sldId="330"/>
            <ac:spMk id="3" creationId="{4FE309D7-5275-4D6D-92D0-5FD7528E47D7}"/>
          </ac:spMkLst>
        </pc:spChg>
      </pc:sldChg>
      <pc:sldChg chg="del">
        <pc:chgData name="Ram Babu Doddy" userId="0e55781f-a759-4597-87a9-6dc49ffcbafe" providerId="ADAL" clId="{05455F94-6FC6-4F0C-8D69-EACFF5DED818}" dt="2021-05-05T15:10:18.506" v="146" actId="47"/>
        <pc:sldMkLst>
          <pc:docMk/>
          <pc:sldMk cId="86566079" sldId="331"/>
        </pc:sldMkLst>
      </pc:sldChg>
      <pc:sldChg chg="del">
        <pc:chgData name="Ram Babu Doddy" userId="0e55781f-a759-4597-87a9-6dc49ffcbafe" providerId="ADAL" clId="{05455F94-6FC6-4F0C-8D69-EACFF5DED818}" dt="2021-05-05T15:10:18.506" v="146" actId="47"/>
        <pc:sldMkLst>
          <pc:docMk/>
          <pc:sldMk cId="2776136059" sldId="332"/>
        </pc:sldMkLst>
      </pc:sldChg>
      <pc:sldChg chg="del">
        <pc:chgData name="Ram Babu Doddy" userId="0e55781f-a759-4597-87a9-6dc49ffcbafe" providerId="ADAL" clId="{05455F94-6FC6-4F0C-8D69-EACFF5DED818}" dt="2021-05-05T15:10:18.506" v="146" actId="47"/>
        <pc:sldMkLst>
          <pc:docMk/>
          <pc:sldMk cId="2633243614" sldId="333"/>
        </pc:sldMkLst>
      </pc:sldChg>
      <pc:sldChg chg="del">
        <pc:chgData name="Ram Babu Doddy" userId="0e55781f-a759-4597-87a9-6dc49ffcbafe" providerId="ADAL" clId="{05455F94-6FC6-4F0C-8D69-EACFF5DED818}" dt="2021-05-05T15:10:18.506" v="146" actId="47"/>
        <pc:sldMkLst>
          <pc:docMk/>
          <pc:sldMk cId="1558838415" sldId="334"/>
        </pc:sldMkLst>
      </pc:sldChg>
      <pc:sldChg chg="del">
        <pc:chgData name="Ram Babu Doddy" userId="0e55781f-a759-4597-87a9-6dc49ffcbafe" providerId="ADAL" clId="{05455F94-6FC6-4F0C-8D69-EACFF5DED818}" dt="2021-05-05T15:10:18.506" v="146" actId="47"/>
        <pc:sldMkLst>
          <pc:docMk/>
          <pc:sldMk cId="1155467447" sldId="335"/>
        </pc:sldMkLst>
      </pc:sldChg>
      <pc:sldChg chg="del">
        <pc:chgData name="Ram Babu Doddy" userId="0e55781f-a759-4597-87a9-6dc49ffcbafe" providerId="ADAL" clId="{05455F94-6FC6-4F0C-8D69-EACFF5DED818}" dt="2021-05-05T15:10:18.506" v="146" actId="47"/>
        <pc:sldMkLst>
          <pc:docMk/>
          <pc:sldMk cId="111458509" sldId="336"/>
        </pc:sldMkLst>
      </pc:sldChg>
      <pc:sldChg chg="del">
        <pc:chgData name="Ram Babu Doddy" userId="0e55781f-a759-4597-87a9-6dc49ffcbafe" providerId="ADAL" clId="{05455F94-6FC6-4F0C-8D69-EACFF5DED818}" dt="2021-05-05T15:10:13.546" v="145" actId="47"/>
        <pc:sldMkLst>
          <pc:docMk/>
          <pc:sldMk cId="105971782" sldId="337"/>
        </pc:sldMkLst>
      </pc:sldChg>
      <pc:sldChg chg="del">
        <pc:chgData name="Ram Babu Doddy" userId="0e55781f-a759-4597-87a9-6dc49ffcbafe" providerId="ADAL" clId="{05455F94-6FC6-4F0C-8D69-EACFF5DED818}" dt="2021-05-05T15:10:13.546" v="145" actId="47"/>
        <pc:sldMkLst>
          <pc:docMk/>
          <pc:sldMk cId="1077398305" sldId="338"/>
        </pc:sldMkLst>
      </pc:sldChg>
      <pc:sldChg chg="del">
        <pc:chgData name="Ram Babu Doddy" userId="0e55781f-a759-4597-87a9-6dc49ffcbafe" providerId="ADAL" clId="{05455F94-6FC6-4F0C-8D69-EACFF5DED818}" dt="2021-05-05T15:10:13.546" v="145" actId="47"/>
        <pc:sldMkLst>
          <pc:docMk/>
          <pc:sldMk cId="3353155879" sldId="339"/>
        </pc:sldMkLst>
      </pc:sldChg>
      <pc:sldChg chg="del">
        <pc:chgData name="Ram Babu Doddy" userId="0e55781f-a759-4597-87a9-6dc49ffcbafe" providerId="ADAL" clId="{05455F94-6FC6-4F0C-8D69-EACFF5DED818}" dt="2021-05-05T15:10:13.546" v="145" actId="47"/>
        <pc:sldMkLst>
          <pc:docMk/>
          <pc:sldMk cId="1526053775" sldId="340"/>
        </pc:sldMkLst>
      </pc:sldChg>
      <pc:sldChg chg="del">
        <pc:chgData name="Ram Babu Doddy" userId="0e55781f-a759-4597-87a9-6dc49ffcbafe" providerId="ADAL" clId="{05455F94-6FC6-4F0C-8D69-EACFF5DED818}" dt="2021-05-05T15:10:18.506" v="146" actId="47"/>
        <pc:sldMkLst>
          <pc:docMk/>
          <pc:sldMk cId="705610925" sldId="341"/>
        </pc:sldMkLst>
      </pc:sldChg>
      <pc:sldChg chg="del">
        <pc:chgData name="Ram Babu Doddy" userId="0e55781f-a759-4597-87a9-6dc49ffcbafe" providerId="ADAL" clId="{05455F94-6FC6-4F0C-8D69-EACFF5DED818}" dt="2021-05-05T15:10:18.506" v="146" actId="47"/>
        <pc:sldMkLst>
          <pc:docMk/>
          <pc:sldMk cId="3928658774" sldId="342"/>
        </pc:sldMkLst>
      </pc:sldChg>
      <pc:sldChg chg="del">
        <pc:chgData name="Ram Babu Doddy" userId="0e55781f-a759-4597-87a9-6dc49ffcbafe" providerId="ADAL" clId="{05455F94-6FC6-4F0C-8D69-EACFF5DED818}" dt="2021-05-05T15:10:18.506" v="146" actId="47"/>
        <pc:sldMkLst>
          <pc:docMk/>
          <pc:sldMk cId="3052150764" sldId="343"/>
        </pc:sldMkLst>
      </pc:sldChg>
    </pc:docChg>
  </pc:docChgLst>
  <pc:docChgLst>
    <pc:chgData name="Ram Babu Doddy" userId="0e55781f-a759-4597-87a9-6dc49ffcbafe" providerId="ADAL" clId="{D9BDE86A-062E-4D97-B996-8FAFA5A27632}"/>
    <pc:docChg chg="modSld">
      <pc:chgData name="Ram Babu Doddy" userId="0e55781f-a759-4597-87a9-6dc49ffcbafe" providerId="ADAL" clId="{D9BDE86A-062E-4D97-B996-8FAFA5A27632}" dt="2021-11-15T03:51:00.382" v="20" actId="14100"/>
      <pc:docMkLst>
        <pc:docMk/>
      </pc:docMkLst>
      <pc:sldChg chg="modSp mod">
        <pc:chgData name="Ram Babu Doddy" userId="0e55781f-a759-4597-87a9-6dc49ffcbafe" providerId="ADAL" clId="{D9BDE86A-062E-4D97-B996-8FAFA5A27632}" dt="2021-11-15T03:51:00.382" v="20" actId="14100"/>
        <pc:sldMkLst>
          <pc:docMk/>
          <pc:sldMk cId="1529367056" sldId="280"/>
        </pc:sldMkLst>
        <pc:spChg chg="mod">
          <ac:chgData name="Ram Babu Doddy" userId="0e55781f-a759-4597-87a9-6dc49ffcbafe" providerId="ADAL" clId="{D9BDE86A-062E-4D97-B996-8FAFA5A27632}" dt="2021-11-15T03:51:00.382" v="20" actId="14100"/>
          <ac:spMkLst>
            <pc:docMk/>
            <pc:sldMk cId="1529367056" sldId="280"/>
            <ac:spMk id="4" creationId="{64A8EE7E-BCC5-42D1-8739-AB26C8A1A675}"/>
          </ac:spMkLst>
        </pc:spChg>
        <pc:spChg chg="mod">
          <ac:chgData name="Ram Babu Doddy" userId="0e55781f-a759-4597-87a9-6dc49ffcbafe" providerId="ADAL" clId="{D9BDE86A-062E-4D97-B996-8FAFA5A27632}" dt="2021-11-15T03:50:45.775" v="9" actId="20577"/>
          <ac:spMkLst>
            <pc:docMk/>
            <pc:sldMk cId="1529367056" sldId="280"/>
            <ac:spMk id="5" creationId="{00000000-0000-0000-0000-000000000000}"/>
          </ac:spMkLst>
        </pc:spChg>
      </pc:sldChg>
    </pc:docChg>
  </pc:docChgLst>
  <pc:docChgLst>
    <pc:chgData name="Ram Babu Doddy" userId="0e55781f-a759-4597-87a9-6dc49ffcbafe" providerId="ADAL" clId="{7E8FEB6E-859A-425F-ADA4-A1FC67A9F636}"/>
    <pc:docChg chg="custSel addSld delSld modSld">
      <pc:chgData name="Ram Babu Doddy" userId="0e55781f-a759-4597-87a9-6dc49ffcbafe" providerId="ADAL" clId="{7E8FEB6E-859A-425F-ADA4-A1FC67A9F636}" dt="2021-12-23T10:33:47.191" v="29"/>
      <pc:docMkLst>
        <pc:docMk/>
      </pc:docMkLst>
      <pc:sldChg chg="modSp mod">
        <pc:chgData name="Ram Babu Doddy" userId="0e55781f-a759-4597-87a9-6dc49ffcbafe" providerId="ADAL" clId="{7E8FEB6E-859A-425F-ADA4-A1FC67A9F636}" dt="2021-12-23T10:32:10.763" v="27" actId="20577"/>
        <pc:sldMkLst>
          <pc:docMk/>
          <pc:sldMk cId="1529367056" sldId="280"/>
        </pc:sldMkLst>
        <pc:spChg chg="mod">
          <ac:chgData name="Ram Babu Doddy" userId="0e55781f-a759-4597-87a9-6dc49ffcbafe" providerId="ADAL" clId="{7E8FEB6E-859A-425F-ADA4-A1FC67A9F636}" dt="2021-12-23T10:32:10.763" v="27" actId="20577"/>
          <ac:spMkLst>
            <pc:docMk/>
            <pc:sldMk cId="1529367056" sldId="280"/>
            <ac:spMk id="4" creationId="{64A8EE7E-BCC5-42D1-8739-AB26C8A1A675}"/>
          </ac:spMkLst>
        </pc:spChg>
        <pc:spChg chg="mod">
          <ac:chgData name="Ram Babu Doddy" userId="0e55781f-a759-4597-87a9-6dc49ffcbafe" providerId="ADAL" clId="{7E8FEB6E-859A-425F-ADA4-A1FC67A9F636}" dt="2021-12-06T04:29:56.108" v="7" actId="20577"/>
          <ac:spMkLst>
            <pc:docMk/>
            <pc:sldMk cId="1529367056" sldId="280"/>
            <ac:spMk id="5" creationId="{00000000-0000-0000-0000-000000000000}"/>
          </ac:spMkLst>
        </pc:spChg>
      </pc:sldChg>
      <pc:sldChg chg="addSp delSp modSp mod">
        <pc:chgData name="Ram Babu Doddy" userId="0e55781f-a759-4597-87a9-6dc49ffcbafe" providerId="ADAL" clId="{7E8FEB6E-859A-425F-ADA4-A1FC67A9F636}" dt="2021-12-23T10:33:47.191" v="29"/>
        <pc:sldMkLst>
          <pc:docMk/>
          <pc:sldMk cId="151276064" sldId="329"/>
        </pc:sldMkLst>
        <pc:graphicFrameChg chg="mod">
          <ac:chgData name="Ram Babu Doddy" userId="0e55781f-a759-4597-87a9-6dc49ffcbafe" providerId="ADAL" clId="{7E8FEB6E-859A-425F-ADA4-A1FC67A9F636}" dt="2021-12-23T10:33:47.191" v="29"/>
          <ac:graphicFrameMkLst>
            <pc:docMk/>
            <pc:sldMk cId="151276064" sldId="329"/>
            <ac:graphicFrameMk id="5" creationId="{CCCF96E1-AA66-47DE-AA3C-2A9CFFFBD48C}"/>
          </ac:graphicFrameMkLst>
        </pc:graphicFrameChg>
        <pc:graphicFrameChg chg="add mod">
          <ac:chgData name="Ram Babu Doddy" userId="0e55781f-a759-4597-87a9-6dc49ffcbafe" providerId="ADAL" clId="{7E8FEB6E-859A-425F-ADA4-A1FC67A9F636}" dt="2021-12-07T14:43:20.454" v="18" actId="1076"/>
          <ac:graphicFrameMkLst>
            <pc:docMk/>
            <pc:sldMk cId="151276064" sldId="329"/>
            <ac:graphicFrameMk id="10" creationId="{F9C547CC-BF1A-4B9E-9AC9-E223CF913C97}"/>
          </ac:graphicFrameMkLst>
        </pc:graphicFrameChg>
        <pc:graphicFrameChg chg="add mod">
          <ac:chgData name="Ram Babu Doddy" userId="0e55781f-a759-4597-87a9-6dc49ffcbafe" providerId="ADAL" clId="{7E8FEB6E-859A-425F-ADA4-A1FC67A9F636}" dt="2021-12-07T14:43:15.212" v="17" actId="1076"/>
          <ac:graphicFrameMkLst>
            <pc:docMk/>
            <pc:sldMk cId="151276064" sldId="329"/>
            <ac:graphicFrameMk id="11" creationId="{17496487-D943-4431-9B89-D69C956761C5}"/>
          </ac:graphicFrameMkLst>
        </pc:graphicFrameChg>
        <pc:graphicFrameChg chg="mod">
          <ac:chgData name="Ram Babu Doddy" userId="0e55781f-a759-4597-87a9-6dc49ffcbafe" providerId="ADAL" clId="{7E8FEB6E-859A-425F-ADA4-A1FC67A9F636}" dt="2021-12-17T10:46:22.373" v="20" actId="1076"/>
          <ac:graphicFrameMkLst>
            <pc:docMk/>
            <pc:sldMk cId="151276064" sldId="329"/>
            <ac:graphicFrameMk id="12" creationId="{B2CFBAC1-BDC6-49E9-AF41-8F90002696D9}"/>
          </ac:graphicFrameMkLst>
        </pc:graphicFrameChg>
        <pc:graphicFrameChg chg="add del mod">
          <ac:chgData name="Ram Babu Doddy" userId="0e55781f-a759-4597-87a9-6dc49ffcbafe" providerId="ADAL" clId="{7E8FEB6E-859A-425F-ADA4-A1FC67A9F636}" dt="2021-12-17T10:49:53.160" v="25" actId="478"/>
          <ac:graphicFrameMkLst>
            <pc:docMk/>
            <pc:sldMk cId="151276064" sldId="329"/>
            <ac:graphicFrameMk id="13" creationId="{C657B911-16DD-41C7-9221-703E4BD06469}"/>
          </ac:graphicFrameMkLst>
        </pc:graphicFrameChg>
        <pc:graphicFrameChg chg="add mod">
          <ac:chgData name="Ram Babu Doddy" userId="0e55781f-a759-4597-87a9-6dc49ffcbafe" providerId="ADAL" clId="{7E8FEB6E-859A-425F-ADA4-A1FC67A9F636}" dt="2021-12-17T10:49:37.706" v="23" actId="1076"/>
          <ac:graphicFrameMkLst>
            <pc:docMk/>
            <pc:sldMk cId="151276064" sldId="329"/>
            <ac:graphicFrameMk id="14" creationId="{D9BE1E5C-51A5-4FC3-A148-745CB47AAEA9}"/>
          </ac:graphicFrameMkLst>
        </pc:graphicFrameChg>
        <pc:graphicFrameChg chg="add mod">
          <ac:chgData name="Ram Babu Doddy" userId="0e55781f-a759-4597-87a9-6dc49ffcbafe" providerId="ADAL" clId="{7E8FEB6E-859A-425F-ADA4-A1FC67A9F636}" dt="2021-12-17T10:49:32.863" v="22" actId="1076"/>
          <ac:graphicFrameMkLst>
            <pc:docMk/>
            <pc:sldMk cId="151276064" sldId="329"/>
            <ac:graphicFrameMk id="16" creationId="{2C68C057-31A8-4D0C-B357-DAE9943F65DD}"/>
          </ac:graphicFrameMkLst>
        </pc:graphicFrameChg>
      </pc:sldChg>
      <pc:sldChg chg="modSp">
        <pc:chgData name="Ram Babu Doddy" userId="0e55781f-a759-4597-87a9-6dc49ffcbafe" providerId="ADAL" clId="{7E8FEB6E-859A-425F-ADA4-A1FC67A9F636}" dt="2021-12-17T09:54:22.197" v="19" actId="113"/>
        <pc:sldMkLst>
          <pc:docMk/>
          <pc:sldMk cId="1725456504" sldId="331"/>
        </pc:sldMkLst>
        <pc:spChg chg="mod">
          <ac:chgData name="Ram Babu Doddy" userId="0e55781f-a759-4597-87a9-6dc49ffcbafe" providerId="ADAL" clId="{7E8FEB6E-859A-425F-ADA4-A1FC67A9F636}" dt="2021-12-17T09:54:22.197" v="19" actId="113"/>
          <ac:spMkLst>
            <pc:docMk/>
            <pc:sldMk cId="1725456504" sldId="331"/>
            <ac:spMk id="8" creationId="{DD5E5656-DC1A-49A3-B0C6-5EEB7DF75D03}"/>
          </ac:spMkLst>
        </pc:spChg>
      </pc:sldChg>
      <pc:sldChg chg="addSp delSp modSp new del mod">
        <pc:chgData name="Ram Babu Doddy" userId="0e55781f-a759-4597-87a9-6dc49ffcbafe" providerId="ADAL" clId="{7E8FEB6E-859A-425F-ADA4-A1FC67A9F636}" dt="2021-12-07T07:03:54.645" v="15" actId="47"/>
        <pc:sldMkLst>
          <pc:docMk/>
          <pc:sldMk cId="2328211863" sldId="337"/>
        </pc:sldMkLst>
        <pc:spChg chg="del">
          <ac:chgData name="Ram Babu Doddy" userId="0e55781f-a759-4597-87a9-6dc49ffcbafe" providerId="ADAL" clId="{7E8FEB6E-859A-425F-ADA4-A1FC67A9F636}" dt="2021-12-07T06:31:48.721" v="11" actId="478"/>
          <ac:spMkLst>
            <pc:docMk/>
            <pc:sldMk cId="2328211863" sldId="337"/>
            <ac:spMk id="2" creationId="{B06AA485-920B-44AF-8A45-7C73A58271D2}"/>
          </ac:spMkLst>
        </pc:spChg>
        <pc:graphicFrameChg chg="add mod modGraphic">
          <ac:chgData name="Ram Babu Doddy" userId="0e55781f-a759-4597-87a9-6dc49ffcbafe" providerId="ADAL" clId="{7E8FEB6E-859A-425F-ADA4-A1FC67A9F636}" dt="2021-12-07T06:31:53.340" v="14" actId="14100"/>
          <ac:graphicFrameMkLst>
            <pc:docMk/>
            <pc:sldMk cId="2328211863" sldId="337"/>
            <ac:graphicFrameMk id="5" creationId="{6BD48A6E-D9C3-4991-A15B-8F6692B117B4}"/>
          </ac:graphicFrameMkLst>
        </pc:graphicFrameChg>
      </pc:sldChg>
    </pc:docChg>
  </pc:docChgLst>
  <pc:docChgLst>
    <pc:chgData name="Ram Babu Doddy" userId="0e55781f-a759-4597-87a9-6dc49ffcbafe" providerId="ADAL" clId="{1AC676C1-EF56-4B42-89E0-50E49FDD8330}"/>
    <pc:docChg chg="undo redo custSel addSld modSld sldOrd">
      <pc:chgData name="Ram Babu Doddy" userId="0e55781f-a759-4597-87a9-6dc49ffcbafe" providerId="ADAL" clId="{1AC676C1-EF56-4B42-89E0-50E49FDD8330}" dt="2021-11-16T13:03:18.111" v="1132" actId="20577"/>
      <pc:docMkLst>
        <pc:docMk/>
      </pc:docMkLst>
      <pc:sldChg chg="modSp mod">
        <pc:chgData name="Ram Babu Doddy" userId="0e55781f-a759-4597-87a9-6dc49ffcbafe" providerId="ADAL" clId="{1AC676C1-EF56-4B42-89E0-50E49FDD8330}" dt="2021-11-16T12:51:39.171" v="738" actId="20577"/>
        <pc:sldMkLst>
          <pc:docMk/>
          <pc:sldMk cId="1529367056" sldId="280"/>
        </pc:sldMkLst>
        <pc:spChg chg="mod">
          <ac:chgData name="Ram Babu Doddy" userId="0e55781f-a759-4597-87a9-6dc49ffcbafe" providerId="ADAL" clId="{1AC676C1-EF56-4B42-89E0-50E49FDD8330}" dt="2021-11-16T12:51:39.171" v="738" actId="20577"/>
          <ac:spMkLst>
            <pc:docMk/>
            <pc:sldMk cId="1529367056" sldId="280"/>
            <ac:spMk id="2" creationId="{00000000-0000-0000-0000-000000000000}"/>
          </ac:spMkLst>
        </pc:spChg>
      </pc:sldChg>
      <pc:sldChg chg="addSp delSp modSp mod">
        <pc:chgData name="Ram Babu Doddy" userId="0e55781f-a759-4597-87a9-6dc49ffcbafe" providerId="ADAL" clId="{1AC676C1-EF56-4B42-89E0-50E49FDD8330}" dt="2021-11-16T12:51:18.885" v="714" actId="20577"/>
        <pc:sldMkLst>
          <pc:docMk/>
          <pc:sldMk cId="3809465891" sldId="324"/>
        </pc:sldMkLst>
        <pc:spChg chg="mod">
          <ac:chgData name="Ram Babu Doddy" userId="0e55781f-a759-4597-87a9-6dc49ffcbafe" providerId="ADAL" clId="{1AC676C1-EF56-4B42-89E0-50E49FDD8330}" dt="2021-11-16T12:51:18.885" v="714" actId="20577"/>
          <ac:spMkLst>
            <pc:docMk/>
            <pc:sldMk cId="3809465891" sldId="324"/>
            <ac:spMk id="3" creationId="{0DEA5BE6-71E5-463E-BB61-9A1FB911D4F5}"/>
          </ac:spMkLst>
        </pc:spChg>
        <pc:spChg chg="add mod">
          <ac:chgData name="Ram Babu Doddy" userId="0e55781f-a759-4597-87a9-6dc49ffcbafe" providerId="ADAL" clId="{1AC676C1-EF56-4B42-89E0-50E49FDD8330}" dt="2021-11-16T12:47:48.533" v="554" actId="14100"/>
          <ac:spMkLst>
            <pc:docMk/>
            <pc:sldMk cId="3809465891" sldId="324"/>
            <ac:spMk id="7" creationId="{3FB86EA0-CC25-474F-A70B-E152C5517C97}"/>
          </ac:spMkLst>
        </pc:spChg>
        <pc:spChg chg="add mod">
          <ac:chgData name="Ram Babu Doddy" userId="0e55781f-a759-4597-87a9-6dc49ffcbafe" providerId="ADAL" clId="{1AC676C1-EF56-4B42-89E0-50E49FDD8330}" dt="2021-11-16T12:50:01.621" v="683" actId="113"/>
          <ac:spMkLst>
            <pc:docMk/>
            <pc:sldMk cId="3809465891" sldId="324"/>
            <ac:spMk id="12" creationId="{CC80BF12-4F68-466B-9916-2C4AF6115668}"/>
          </ac:spMkLst>
        </pc:spChg>
        <pc:spChg chg="add mod">
          <ac:chgData name="Ram Babu Doddy" userId="0e55781f-a759-4597-87a9-6dc49ffcbafe" providerId="ADAL" clId="{1AC676C1-EF56-4B42-89E0-50E49FDD8330}" dt="2021-11-16T12:48:13.839" v="562" actId="1076"/>
          <ac:spMkLst>
            <pc:docMk/>
            <pc:sldMk cId="3809465891" sldId="324"/>
            <ac:spMk id="13" creationId="{3C401654-2F76-470C-B243-C4785917A3F0}"/>
          </ac:spMkLst>
        </pc:spChg>
        <pc:picChg chg="del mod">
          <ac:chgData name="Ram Babu Doddy" userId="0e55781f-a759-4597-87a9-6dc49ffcbafe" providerId="ADAL" clId="{1AC676C1-EF56-4B42-89E0-50E49FDD8330}" dt="2021-11-16T12:45:39.146" v="528" actId="478"/>
          <ac:picMkLst>
            <pc:docMk/>
            <pc:sldMk cId="3809465891" sldId="324"/>
            <ac:picMk id="6" creationId="{4904FC19-129B-4180-8DAD-B20C16042A48}"/>
          </ac:picMkLst>
        </pc:picChg>
        <pc:picChg chg="add mod">
          <ac:chgData name="Ram Babu Doddy" userId="0e55781f-a759-4597-87a9-6dc49ffcbafe" providerId="ADAL" clId="{1AC676C1-EF56-4B42-89E0-50E49FDD8330}" dt="2021-11-16T12:47:39.696" v="551" actId="1076"/>
          <ac:picMkLst>
            <pc:docMk/>
            <pc:sldMk cId="3809465891" sldId="324"/>
            <ac:picMk id="8" creationId="{A1D2880F-634A-4159-9B14-DEAF5908436F}"/>
          </ac:picMkLst>
        </pc:picChg>
        <pc:picChg chg="add del">
          <ac:chgData name="Ram Babu Doddy" userId="0e55781f-a759-4597-87a9-6dc49ffcbafe" providerId="ADAL" clId="{1AC676C1-EF56-4B42-89E0-50E49FDD8330}" dt="2021-11-16T12:47:10.029" v="545" actId="22"/>
          <ac:picMkLst>
            <pc:docMk/>
            <pc:sldMk cId="3809465891" sldId="324"/>
            <ac:picMk id="10" creationId="{DBB661FA-20A2-4C89-A30C-0C5AC5EE6C61}"/>
          </ac:picMkLst>
        </pc:picChg>
      </pc:sldChg>
      <pc:sldChg chg="ord">
        <pc:chgData name="Ram Babu Doddy" userId="0e55781f-a759-4597-87a9-6dc49ffcbafe" providerId="ADAL" clId="{1AC676C1-EF56-4B42-89E0-50E49FDD8330}" dt="2021-11-16T12:18:15.116" v="289"/>
        <pc:sldMkLst>
          <pc:docMk/>
          <pc:sldMk cId="784497501" sldId="328"/>
        </pc:sldMkLst>
      </pc:sldChg>
      <pc:sldChg chg="addSp delSp modSp mod">
        <pc:chgData name="Ram Babu Doddy" userId="0e55781f-a759-4597-87a9-6dc49ffcbafe" providerId="ADAL" clId="{1AC676C1-EF56-4B42-89E0-50E49FDD8330}" dt="2021-11-16T13:03:18.111" v="1132" actId="20577"/>
        <pc:sldMkLst>
          <pc:docMk/>
          <pc:sldMk cId="151276064" sldId="329"/>
        </pc:sldMkLst>
        <pc:spChg chg="mod">
          <ac:chgData name="Ram Babu Doddy" userId="0e55781f-a759-4597-87a9-6dc49ffcbafe" providerId="ADAL" clId="{1AC676C1-EF56-4B42-89E0-50E49FDD8330}" dt="2021-11-16T13:03:18.111" v="1132" actId="20577"/>
          <ac:spMkLst>
            <pc:docMk/>
            <pc:sldMk cId="151276064" sldId="329"/>
            <ac:spMk id="3" creationId="{F113770E-DDEA-4462-B6BD-CA6E5C6DAE4B}"/>
          </ac:spMkLst>
        </pc:spChg>
        <pc:graphicFrameChg chg="add mod modGraphic">
          <ac:chgData name="Ram Babu Doddy" userId="0e55781f-a759-4597-87a9-6dc49ffcbafe" providerId="ADAL" clId="{1AC676C1-EF56-4B42-89E0-50E49FDD8330}" dt="2021-11-16T13:02:55.639" v="1108" actId="20577"/>
          <ac:graphicFrameMkLst>
            <pc:docMk/>
            <pc:sldMk cId="151276064" sldId="329"/>
            <ac:graphicFrameMk id="2" creationId="{7D9BD151-3E82-4B44-A573-3B2F02DD5C7E}"/>
          </ac:graphicFrameMkLst>
        </pc:graphicFrameChg>
        <pc:graphicFrameChg chg="add mod">
          <ac:chgData name="Ram Babu Doddy" userId="0e55781f-a759-4597-87a9-6dc49ffcbafe" providerId="ADAL" clId="{1AC676C1-EF56-4B42-89E0-50E49FDD8330}" dt="2021-11-16T13:01:51.245" v="1043" actId="1076"/>
          <ac:graphicFrameMkLst>
            <pc:docMk/>
            <pc:sldMk cId="151276064" sldId="329"/>
            <ac:graphicFrameMk id="5" creationId="{CCCF96E1-AA66-47DE-AA3C-2A9CFFFBD48C}"/>
          </ac:graphicFrameMkLst>
        </pc:graphicFrameChg>
        <pc:graphicFrameChg chg="add mod">
          <ac:chgData name="Ram Babu Doddy" userId="0e55781f-a759-4597-87a9-6dc49ffcbafe" providerId="ADAL" clId="{1AC676C1-EF56-4B42-89E0-50E49FDD8330}" dt="2021-11-16T13:01:52.364" v="1044" actId="1076"/>
          <ac:graphicFrameMkLst>
            <pc:docMk/>
            <pc:sldMk cId="151276064" sldId="329"/>
            <ac:graphicFrameMk id="6" creationId="{2886857D-FF04-4A70-B374-4763F9E389CE}"/>
          </ac:graphicFrameMkLst>
        </pc:graphicFrameChg>
        <pc:graphicFrameChg chg="add mod">
          <ac:chgData name="Ram Babu Doddy" userId="0e55781f-a759-4597-87a9-6dc49ffcbafe" providerId="ADAL" clId="{1AC676C1-EF56-4B42-89E0-50E49FDD8330}" dt="2021-11-16T13:01:53.708" v="1045" actId="1076"/>
          <ac:graphicFrameMkLst>
            <pc:docMk/>
            <pc:sldMk cId="151276064" sldId="329"/>
            <ac:graphicFrameMk id="7" creationId="{D8CD190F-A585-497C-AD82-0482766E663E}"/>
          </ac:graphicFrameMkLst>
        </pc:graphicFrameChg>
        <pc:graphicFrameChg chg="add mod">
          <ac:chgData name="Ram Babu Doddy" userId="0e55781f-a759-4597-87a9-6dc49ffcbafe" providerId="ADAL" clId="{1AC676C1-EF56-4B42-89E0-50E49FDD8330}" dt="2021-11-16T13:01:54.868" v="1046" actId="1076"/>
          <ac:graphicFrameMkLst>
            <pc:docMk/>
            <pc:sldMk cId="151276064" sldId="329"/>
            <ac:graphicFrameMk id="8" creationId="{0AD62108-8EF1-44C6-B0A2-1DFC1B409524}"/>
          </ac:graphicFrameMkLst>
        </pc:graphicFrameChg>
        <pc:graphicFrameChg chg="add mod">
          <ac:chgData name="Ram Babu Doddy" userId="0e55781f-a759-4597-87a9-6dc49ffcbafe" providerId="ADAL" clId="{1AC676C1-EF56-4B42-89E0-50E49FDD8330}" dt="2021-11-16T13:01:57.013" v="1047" actId="1076"/>
          <ac:graphicFrameMkLst>
            <pc:docMk/>
            <pc:sldMk cId="151276064" sldId="329"/>
            <ac:graphicFrameMk id="9" creationId="{16790F6A-7163-46FA-B9B9-5B8B464C3E74}"/>
          </ac:graphicFrameMkLst>
        </pc:graphicFrameChg>
        <pc:graphicFrameChg chg="del">
          <ac:chgData name="Ram Babu Doddy" userId="0e55781f-a759-4597-87a9-6dc49ffcbafe" providerId="ADAL" clId="{1AC676C1-EF56-4B42-89E0-50E49FDD8330}" dt="2021-11-16T12:53:17.008" v="741" actId="478"/>
          <ac:graphicFrameMkLst>
            <pc:docMk/>
            <pc:sldMk cId="151276064" sldId="329"/>
            <ac:graphicFrameMk id="10" creationId="{873B7F17-FC6C-409E-AB56-8637491B5046}"/>
          </ac:graphicFrameMkLst>
        </pc:graphicFrameChg>
        <pc:graphicFrameChg chg="del">
          <ac:chgData name="Ram Babu Doddy" userId="0e55781f-a759-4597-87a9-6dc49ffcbafe" providerId="ADAL" clId="{1AC676C1-EF56-4B42-89E0-50E49FDD8330}" dt="2021-11-16T12:53:17.895" v="742" actId="478"/>
          <ac:graphicFrameMkLst>
            <pc:docMk/>
            <pc:sldMk cId="151276064" sldId="329"/>
            <ac:graphicFrameMk id="11" creationId="{12B53093-F482-4D34-B8AC-48EA83AE2B67}"/>
          </ac:graphicFrameMkLst>
        </pc:graphicFrameChg>
        <pc:graphicFrameChg chg="del">
          <ac:chgData name="Ram Babu Doddy" userId="0e55781f-a759-4597-87a9-6dc49ffcbafe" providerId="ADAL" clId="{1AC676C1-EF56-4B42-89E0-50E49FDD8330}" dt="2021-11-16T12:53:19.870" v="745" actId="478"/>
          <ac:graphicFrameMkLst>
            <pc:docMk/>
            <pc:sldMk cId="151276064" sldId="329"/>
            <ac:graphicFrameMk id="12" creationId="{B2211A12-FDE1-49EA-AF7E-5F01976456F6}"/>
          </ac:graphicFrameMkLst>
        </pc:graphicFrameChg>
        <pc:graphicFrameChg chg="del">
          <ac:chgData name="Ram Babu Doddy" userId="0e55781f-a759-4597-87a9-6dc49ffcbafe" providerId="ADAL" clId="{1AC676C1-EF56-4B42-89E0-50E49FDD8330}" dt="2021-11-16T12:53:18.595" v="743" actId="478"/>
          <ac:graphicFrameMkLst>
            <pc:docMk/>
            <pc:sldMk cId="151276064" sldId="329"/>
            <ac:graphicFrameMk id="13" creationId="{B6587424-48FD-405B-81BD-BCF2A908DA61}"/>
          </ac:graphicFrameMkLst>
        </pc:graphicFrameChg>
        <pc:graphicFrameChg chg="del mod">
          <ac:chgData name="Ram Babu Doddy" userId="0e55781f-a759-4597-87a9-6dc49ffcbafe" providerId="ADAL" clId="{1AC676C1-EF56-4B42-89E0-50E49FDD8330}" dt="2021-11-16T12:53:19.184" v="744" actId="478"/>
          <ac:graphicFrameMkLst>
            <pc:docMk/>
            <pc:sldMk cId="151276064" sldId="329"/>
            <ac:graphicFrameMk id="14" creationId="{C88652F1-DCA2-4DAD-A1B8-6AF38A47F1E3}"/>
          </ac:graphicFrameMkLst>
        </pc:graphicFrameChg>
        <pc:graphicFrameChg chg="add mod">
          <ac:chgData name="Ram Babu Doddy" userId="0e55781f-a759-4597-87a9-6dc49ffcbafe" providerId="ADAL" clId="{1AC676C1-EF56-4B42-89E0-50E49FDD8330}" dt="2021-11-16T13:03:01.354" v="1109" actId="14100"/>
          <ac:graphicFrameMkLst>
            <pc:docMk/>
            <pc:sldMk cId="151276064" sldId="329"/>
            <ac:graphicFrameMk id="15" creationId="{ABCCAA69-7710-4292-9538-BD29BAD67356}"/>
          </ac:graphicFrameMkLst>
        </pc:graphicFrameChg>
      </pc:sldChg>
      <pc:sldChg chg="addSp delSp modSp new mod modAnim">
        <pc:chgData name="Ram Babu Doddy" userId="0e55781f-a759-4597-87a9-6dc49ffcbafe" providerId="ADAL" clId="{1AC676C1-EF56-4B42-89E0-50E49FDD8330}" dt="2021-11-16T07:08:45.836" v="98"/>
        <pc:sldMkLst>
          <pc:docMk/>
          <pc:sldMk cId="1725456504" sldId="331"/>
        </pc:sldMkLst>
        <pc:spChg chg="del">
          <ac:chgData name="Ram Babu Doddy" userId="0e55781f-a759-4597-87a9-6dc49ffcbafe" providerId="ADAL" clId="{1AC676C1-EF56-4B42-89E0-50E49FDD8330}" dt="2021-11-16T06:56:33.774" v="35" actId="478"/>
          <ac:spMkLst>
            <pc:docMk/>
            <pc:sldMk cId="1725456504" sldId="331"/>
            <ac:spMk id="2" creationId="{56F8C6F0-755B-4542-877D-7797AC72E3D1}"/>
          </ac:spMkLst>
        </pc:spChg>
        <pc:spChg chg="mod">
          <ac:chgData name="Ram Babu Doddy" userId="0e55781f-a759-4597-87a9-6dc49ffcbafe" providerId="ADAL" clId="{1AC676C1-EF56-4B42-89E0-50E49FDD8330}" dt="2021-11-16T06:58:24.901" v="70" actId="20577"/>
          <ac:spMkLst>
            <pc:docMk/>
            <pc:sldMk cId="1725456504" sldId="331"/>
            <ac:spMk id="3" creationId="{2F2C908C-5334-4E0E-AD7E-358F79ACA667}"/>
          </ac:spMkLst>
        </pc:spChg>
        <pc:spChg chg="add mod">
          <ac:chgData name="Ram Babu Doddy" userId="0e55781f-a759-4597-87a9-6dc49ffcbafe" providerId="ADAL" clId="{1AC676C1-EF56-4B42-89E0-50E49FDD8330}" dt="2021-11-16T06:58:12.191" v="46" actId="1076"/>
          <ac:spMkLst>
            <pc:docMk/>
            <pc:sldMk cId="1725456504" sldId="331"/>
            <ac:spMk id="8" creationId="{DD5E5656-DC1A-49A3-B0C6-5EEB7DF75D03}"/>
          </ac:spMkLst>
        </pc:spChg>
        <pc:spChg chg="add mod">
          <ac:chgData name="Ram Babu Doddy" userId="0e55781f-a759-4597-87a9-6dc49ffcbafe" providerId="ADAL" clId="{1AC676C1-EF56-4B42-89E0-50E49FDD8330}" dt="2021-11-16T06:58:09.357" v="45" actId="1076"/>
          <ac:spMkLst>
            <pc:docMk/>
            <pc:sldMk cId="1725456504" sldId="331"/>
            <ac:spMk id="10" creationId="{F311951C-6935-400B-AB75-A4966B379C54}"/>
          </ac:spMkLst>
        </pc:spChg>
        <pc:picChg chg="add mod">
          <ac:chgData name="Ram Babu Doddy" userId="0e55781f-a759-4597-87a9-6dc49ffcbafe" providerId="ADAL" clId="{1AC676C1-EF56-4B42-89E0-50E49FDD8330}" dt="2021-11-16T06:56:49.938" v="37" actId="1076"/>
          <ac:picMkLst>
            <pc:docMk/>
            <pc:sldMk cId="1725456504" sldId="331"/>
            <ac:picMk id="6" creationId="{8FE14B7B-B4C8-492D-BDE6-FB42105ED964}"/>
          </ac:picMkLst>
        </pc:picChg>
      </pc:sldChg>
      <pc:sldChg chg="modSp add mod">
        <pc:chgData name="Ram Babu Doddy" userId="0e55781f-a759-4597-87a9-6dc49ffcbafe" providerId="ADAL" clId="{1AC676C1-EF56-4B42-89E0-50E49FDD8330}" dt="2021-11-16T06:56:22.566" v="34" actId="20577"/>
        <pc:sldMkLst>
          <pc:docMk/>
          <pc:sldMk cId="3101089051" sldId="332"/>
        </pc:sldMkLst>
        <pc:spChg chg="mod">
          <ac:chgData name="Ram Babu Doddy" userId="0e55781f-a759-4597-87a9-6dc49ffcbafe" providerId="ADAL" clId="{1AC676C1-EF56-4B42-89E0-50E49FDD8330}" dt="2021-11-16T06:56:22.566" v="34" actId="20577"/>
          <ac:spMkLst>
            <pc:docMk/>
            <pc:sldMk cId="3101089051" sldId="332"/>
            <ac:spMk id="2" creationId="{644C2149-EE25-4AEB-A74D-C4FE4DD8FD42}"/>
          </ac:spMkLst>
        </pc:spChg>
      </pc:sldChg>
      <pc:sldChg chg="addSp delSp modSp new mod modAnim">
        <pc:chgData name="Ram Babu Doddy" userId="0e55781f-a759-4597-87a9-6dc49ffcbafe" providerId="ADAL" clId="{1AC676C1-EF56-4B42-89E0-50E49FDD8330}" dt="2021-11-16T07:08:52.207" v="100"/>
        <pc:sldMkLst>
          <pc:docMk/>
          <pc:sldMk cId="683226102" sldId="333"/>
        </pc:sldMkLst>
        <pc:spChg chg="del">
          <ac:chgData name="Ram Babu Doddy" userId="0e55781f-a759-4597-87a9-6dc49ffcbafe" providerId="ADAL" clId="{1AC676C1-EF56-4B42-89E0-50E49FDD8330}" dt="2021-11-16T07:03:27.316" v="72" actId="478"/>
          <ac:spMkLst>
            <pc:docMk/>
            <pc:sldMk cId="683226102" sldId="333"/>
            <ac:spMk id="2" creationId="{B8582DF8-397E-4EF0-A1FA-E16BD995B642}"/>
          </ac:spMkLst>
        </pc:spChg>
        <pc:spChg chg="mod">
          <ac:chgData name="Ram Babu Doddy" userId="0e55781f-a759-4597-87a9-6dc49ffcbafe" providerId="ADAL" clId="{1AC676C1-EF56-4B42-89E0-50E49FDD8330}" dt="2021-11-16T07:04:21.197" v="88" actId="20577"/>
          <ac:spMkLst>
            <pc:docMk/>
            <pc:sldMk cId="683226102" sldId="333"/>
            <ac:spMk id="3" creationId="{56811C32-3A49-419A-AD5E-7EDE0052E370}"/>
          </ac:spMkLst>
        </pc:spChg>
        <pc:spChg chg="add del mod">
          <ac:chgData name="Ram Babu Doddy" userId="0e55781f-a759-4597-87a9-6dc49ffcbafe" providerId="ADAL" clId="{1AC676C1-EF56-4B42-89E0-50E49FDD8330}" dt="2021-11-16T07:04:18.769" v="86"/>
          <ac:spMkLst>
            <pc:docMk/>
            <pc:sldMk cId="683226102" sldId="333"/>
            <ac:spMk id="26" creationId="{0D5000F8-F76F-471F-A5C5-E16D3969EB05}"/>
          </ac:spMkLst>
        </pc:spChg>
        <pc:spChg chg="add mod">
          <ac:chgData name="Ram Babu Doddy" userId="0e55781f-a759-4597-87a9-6dc49ffcbafe" providerId="ADAL" clId="{1AC676C1-EF56-4B42-89E0-50E49FDD8330}" dt="2021-11-16T07:04:47.945" v="95" actId="12"/>
          <ac:spMkLst>
            <pc:docMk/>
            <pc:sldMk cId="683226102" sldId="333"/>
            <ac:spMk id="38" creationId="{81C71E4C-A535-49C5-9898-869E02D5D71B}"/>
          </ac:spMkLst>
        </pc:spChg>
        <pc:graphicFrameChg chg="add del mod">
          <ac:chgData name="Ram Babu Doddy" userId="0e55781f-a759-4597-87a9-6dc49ffcbafe" providerId="ADAL" clId="{1AC676C1-EF56-4B42-89E0-50E49FDD8330}" dt="2021-11-16T07:04:18.769" v="86"/>
          <ac:graphicFrameMkLst>
            <pc:docMk/>
            <pc:sldMk cId="683226102" sldId="333"/>
            <ac:graphicFrameMk id="7" creationId="{A755272B-4A4B-470D-B92A-A681A84C94D5}"/>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8" creationId="{87261957-1F0E-4D72-B83F-27C29F568311}"/>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9" creationId="{0D8E6430-3A4D-4EC0-AF73-06A93AD5BAD0}"/>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0" creationId="{C2D748B4-5CD5-4B86-B94F-BB16CAF773DD}"/>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1" creationId="{DD47D2F3-DF66-4FF2-A159-01649070E6A9}"/>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2" creationId="{24B3AC86-FB80-449B-8C44-FB6ADAAB2C4B}"/>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3" creationId="{07719883-29C6-46EA-A2CA-E685115B3BAA}"/>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4" creationId="{EBCCB19F-8DE4-48EA-98E6-1B7A1C2A2A12}"/>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5" creationId="{FABEED47-8FAD-496C-A111-D640C18952C5}"/>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6" creationId="{30D911E1-5DA0-484C-95FD-734A7C19A524}"/>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7" creationId="{9061418B-7791-4A01-AA72-C0F41DE273FF}"/>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8" creationId="{BD191B32-DB94-4A4A-9186-F45518F3DF93}"/>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19" creationId="{E1629CCA-CB7E-400D-88DB-92A4B11AC785}"/>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0" creationId="{AF7D00BF-B720-41FF-85DF-CF9F54C9BF5C}"/>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1" creationId="{D039B567-1447-462B-BC5E-3C3075D91F7F}"/>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2" creationId="{32AF6AE9-DDF2-4365-B59D-5D655D079A0B}"/>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3" creationId="{69D3025C-9AC9-4EC0-9159-0685B02482A2}"/>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4" creationId="{77231F96-9CA7-418A-8A26-6E2FF1D96534}"/>
          </ac:graphicFrameMkLst>
        </pc:graphicFrameChg>
        <pc:graphicFrameChg chg="add del mod">
          <ac:chgData name="Ram Babu Doddy" userId="0e55781f-a759-4597-87a9-6dc49ffcbafe" providerId="ADAL" clId="{1AC676C1-EF56-4B42-89E0-50E49FDD8330}" dt="2021-11-16T07:04:18.769" v="86"/>
          <ac:graphicFrameMkLst>
            <pc:docMk/>
            <pc:sldMk cId="683226102" sldId="333"/>
            <ac:graphicFrameMk id="25" creationId="{E1BD34F2-F239-487C-B707-D6EB6634917F}"/>
          </ac:graphicFrameMkLst>
        </pc:graphicFrameChg>
        <pc:picChg chg="add mod">
          <ac:chgData name="Ram Babu Doddy" userId="0e55781f-a759-4597-87a9-6dc49ffcbafe" providerId="ADAL" clId="{1AC676C1-EF56-4B42-89E0-50E49FDD8330}" dt="2021-11-16T07:04:39.449" v="92" actId="1076"/>
          <ac:picMkLst>
            <pc:docMk/>
            <pc:sldMk cId="683226102" sldId="333"/>
            <ac:picMk id="6" creationId="{31FEA412-0360-498B-A089-D198C940F322}"/>
          </ac:picMkLst>
        </pc:picChg>
        <pc:picChg chg="add del mod">
          <ac:chgData name="Ram Babu Doddy" userId="0e55781f-a759-4597-87a9-6dc49ffcbafe" providerId="ADAL" clId="{1AC676C1-EF56-4B42-89E0-50E49FDD8330}" dt="2021-11-16T07:04:18.769" v="86"/>
          <ac:picMkLst>
            <pc:docMk/>
            <pc:sldMk cId="683226102" sldId="333"/>
            <ac:picMk id="1026" creationId="{9D58FAE4-CD2A-4C8D-B27C-F602BF69A45A}"/>
          </ac:picMkLst>
        </pc:picChg>
        <pc:picChg chg="add del mod">
          <ac:chgData name="Ram Babu Doddy" userId="0e55781f-a759-4597-87a9-6dc49ffcbafe" providerId="ADAL" clId="{1AC676C1-EF56-4B42-89E0-50E49FDD8330}" dt="2021-11-16T07:04:18.769" v="86"/>
          <ac:picMkLst>
            <pc:docMk/>
            <pc:sldMk cId="683226102" sldId="333"/>
            <ac:picMk id="1027" creationId="{E3203E5F-7F9B-4DDF-92EF-8A8ED3D5C126}"/>
          </ac:picMkLst>
        </pc:picChg>
        <pc:picChg chg="add del mod">
          <ac:chgData name="Ram Babu Doddy" userId="0e55781f-a759-4597-87a9-6dc49ffcbafe" providerId="ADAL" clId="{1AC676C1-EF56-4B42-89E0-50E49FDD8330}" dt="2021-11-16T07:04:18.769" v="86"/>
          <ac:picMkLst>
            <pc:docMk/>
            <pc:sldMk cId="683226102" sldId="333"/>
            <ac:picMk id="1028" creationId="{E006CCC0-CF8B-4771-8CBA-389862D45973}"/>
          </ac:picMkLst>
        </pc:picChg>
        <pc:picChg chg="add del mod">
          <ac:chgData name="Ram Babu Doddy" userId="0e55781f-a759-4597-87a9-6dc49ffcbafe" providerId="ADAL" clId="{1AC676C1-EF56-4B42-89E0-50E49FDD8330}" dt="2021-11-16T07:04:18.769" v="86"/>
          <ac:picMkLst>
            <pc:docMk/>
            <pc:sldMk cId="683226102" sldId="333"/>
            <ac:picMk id="1029" creationId="{23E7D432-9A1C-4651-9246-7CE60A7723FF}"/>
          </ac:picMkLst>
        </pc:picChg>
        <pc:picChg chg="add del mod">
          <ac:chgData name="Ram Babu Doddy" userId="0e55781f-a759-4597-87a9-6dc49ffcbafe" providerId="ADAL" clId="{1AC676C1-EF56-4B42-89E0-50E49FDD8330}" dt="2021-11-16T07:04:18.769" v="86"/>
          <ac:picMkLst>
            <pc:docMk/>
            <pc:sldMk cId="683226102" sldId="333"/>
            <ac:picMk id="1030" creationId="{E546E7CB-4670-4F35-88E4-B1BF88944090}"/>
          </ac:picMkLst>
        </pc:picChg>
        <pc:picChg chg="add del mod">
          <ac:chgData name="Ram Babu Doddy" userId="0e55781f-a759-4597-87a9-6dc49ffcbafe" providerId="ADAL" clId="{1AC676C1-EF56-4B42-89E0-50E49FDD8330}" dt="2021-11-16T07:04:18.769" v="86"/>
          <ac:picMkLst>
            <pc:docMk/>
            <pc:sldMk cId="683226102" sldId="333"/>
            <ac:picMk id="1031" creationId="{A6EE1E13-F862-45FE-96D4-BC0305D8D9D2}"/>
          </ac:picMkLst>
        </pc:picChg>
        <pc:picChg chg="add del mod">
          <ac:chgData name="Ram Babu Doddy" userId="0e55781f-a759-4597-87a9-6dc49ffcbafe" providerId="ADAL" clId="{1AC676C1-EF56-4B42-89E0-50E49FDD8330}" dt="2021-11-16T07:04:18.769" v="86"/>
          <ac:picMkLst>
            <pc:docMk/>
            <pc:sldMk cId="683226102" sldId="333"/>
            <ac:picMk id="1032" creationId="{27EB61D4-35A5-40B2-9306-AA9D5E13A31E}"/>
          </ac:picMkLst>
        </pc:picChg>
        <pc:picChg chg="add del mod">
          <ac:chgData name="Ram Babu Doddy" userId="0e55781f-a759-4597-87a9-6dc49ffcbafe" providerId="ADAL" clId="{1AC676C1-EF56-4B42-89E0-50E49FDD8330}" dt="2021-11-16T07:04:18.769" v="86"/>
          <ac:picMkLst>
            <pc:docMk/>
            <pc:sldMk cId="683226102" sldId="333"/>
            <ac:picMk id="1033" creationId="{63F9A57D-815E-40BF-BD5A-D70DB7AD3C21}"/>
          </ac:picMkLst>
        </pc:picChg>
        <pc:picChg chg="add del mod">
          <ac:chgData name="Ram Babu Doddy" userId="0e55781f-a759-4597-87a9-6dc49ffcbafe" providerId="ADAL" clId="{1AC676C1-EF56-4B42-89E0-50E49FDD8330}" dt="2021-11-16T07:04:18.769" v="86"/>
          <ac:picMkLst>
            <pc:docMk/>
            <pc:sldMk cId="683226102" sldId="333"/>
            <ac:picMk id="1034" creationId="{C8AC9BC7-DCD7-4D5B-8EF5-0683EEE9BBC4}"/>
          </ac:picMkLst>
        </pc:picChg>
        <pc:picChg chg="add del mod">
          <ac:chgData name="Ram Babu Doddy" userId="0e55781f-a759-4597-87a9-6dc49ffcbafe" providerId="ADAL" clId="{1AC676C1-EF56-4B42-89E0-50E49FDD8330}" dt="2021-11-16T07:04:18.769" v="86"/>
          <ac:picMkLst>
            <pc:docMk/>
            <pc:sldMk cId="683226102" sldId="333"/>
            <ac:picMk id="1035" creationId="{4A3748BD-08DB-4464-A1C4-575F99112210}"/>
          </ac:picMkLst>
        </pc:picChg>
      </pc:sldChg>
      <pc:sldChg chg="addSp delSp modSp new mod modAnim">
        <pc:chgData name="Ram Babu Doddy" userId="0e55781f-a759-4597-87a9-6dc49ffcbafe" providerId="ADAL" clId="{1AC676C1-EF56-4B42-89E0-50E49FDD8330}" dt="2021-11-16T12:01:56.941" v="206" actId="20577"/>
        <pc:sldMkLst>
          <pc:docMk/>
          <pc:sldMk cId="4221818127" sldId="334"/>
        </pc:sldMkLst>
        <pc:spChg chg="del">
          <ac:chgData name="Ram Babu Doddy" userId="0e55781f-a759-4597-87a9-6dc49ffcbafe" providerId="ADAL" clId="{1AC676C1-EF56-4B42-89E0-50E49FDD8330}" dt="2021-11-16T08:58:06.888" v="102" actId="478"/>
          <ac:spMkLst>
            <pc:docMk/>
            <pc:sldMk cId="4221818127" sldId="334"/>
            <ac:spMk id="2" creationId="{8DCA7552-DC29-456D-A24E-8A3B6B17B76B}"/>
          </ac:spMkLst>
        </pc:spChg>
        <pc:spChg chg="mod">
          <ac:chgData name="Ram Babu Doddy" userId="0e55781f-a759-4597-87a9-6dc49ffcbafe" providerId="ADAL" clId="{1AC676C1-EF56-4B42-89E0-50E49FDD8330}" dt="2021-11-16T08:59:21.307" v="128" actId="20577"/>
          <ac:spMkLst>
            <pc:docMk/>
            <pc:sldMk cId="4221818127" sldId="334"/>
            <ac:spMk id="3" creationId="{10E3D443-701C-4193-A7D9-E1EA0F53DC57}"/>
          </ac:spMkLst>
        </pc:spChg>
        <pc:spChg chg="add mod">
          <ac:chgData name="Ram Babu Doddy" userId="0e55781f-a759-4597-87a9-6dc49ffcbafe" providerId="ADAL" clId="{1AC676C1-EF56-4B42-89E0-50E49FDD8330}" dt="2021-11-16T12:01:54.100" v="205" actId="20577"/>
          <ac:spMkLst>
            <pc:docMk/>
            <pc:sldMk cId="4221818127" sldId="334"/>
            <ac:spMk id="8" creationId="{ADC0F60F-FB4C-42E1-B39E-B3B77CA5D6A7}"/>
          </ac:spMkLst>
        </pc:spChg>
        <pc:spChg chg="add mod">
          <ac:chgData name="Ram Babu Doddy" userId="0e55781f-a759-4597-87a9-6dc49ffcbafe" providerId="ADAL" clId="{1AC676C1-EF56-4B42-89E0-50E49FDD8330}" dt="2021-11-16T12:01:56.941" v="206" actId="20577"/>
          <ac:spMkLst>
            <pc:docMk/>
            <pc:sldMk cId="4221818127" sldId="334"/>
            <ac:spMk id="10" creationId="{DA76942A-2E1F-48EA-B53C-E375FAC24B4D}"/>
          </ac:spMkLst>
        </pc:spChg>
        <pc:picChg chg="add mod">
          <ac:chgData name="Ram Babu Doddy" userId="0e55781f-a759-4597-87a9-6dc49ffcbafe" providerId="ADAL" clId="{1AC676C1-EF56-4B42-89E0-50E49FDD8330}" dt="2021-11-16T09:01:00.925" v="148" actId="1076"/>
          <ac:picMkLst>
            <pc:docMk/>
            <pc:sldMk cId="4221818127" sldId="334"/>
            <ac:picMk id="6" creationId="{A588FFF1-9C76-45AF-A76D-2034837B29B2}"/>
          </ac:picMkLst>
        </pc:picChg>
        <pc:picChg chg="add mod">
          <ac:chgData name="Ram Babu Doddy" userId="0e55781f-a759-4597-87a9-6dc49ffcbafe" providerId="ADAL" clId="{1AC676C1-EF56-4B42-89E0-50E49FDD8330}" dt="2021-11-16T09:00:56.203" v="146" actId="1076"/>
          <ac:picMkLst>
            <pc:docMk/>
            <pc:sldMk cId="4221818127" sldId="334"/>
            <ac:picMk id="12" creationId="{1F77054F-D9B7-4F62-B388-CB6A5E0F2593}"/>
          </ac:picMkLst>
        </pc:picChg>
      </pc:sldChg>
      <pc:sldChg chg="addSp delSp modSp new mod">
        <pc:chgData name="Ram Babu Doddy" userId="0e55781f-a759-4597-87a9-6dc49ffcbafe" providerId="ADAL" clId="{1AC676C1-EF56-4B42-89E0-50E49FDD8330}" dt="2021-11-16T12:04:32.970" v="256" actId="1076"/>
        <pc:sldMkLst>
          <pc:docMk/>
          <pc:sldMk cId="3229726050" sldId="335"/>
        </pc:sldMkLst>
        <pc:spChg chg="del">
          <ac:chgData name="Ram Babu Doddy" userId="0e55781f-a759-4597-87a9-6dc49ffcbafe" providerId="ADAL" clId="{1AC676C1-EF56-4B42-89E0-50E49FDD8330}" dt="2021-11-16T12:00:28.079" v="179" actId="478"/>
          <ac:spMkLst>
            <pc:docMk/>
            <pc:sldMk cId="3229726050" sldId="335"/>
            <ac:spMk id="2" creationId="{CAE5F0D9-6098-4BE2-8DDE-96E8598075EB}"/>
          </ac:spMkLst>
        </pc:spChg>
        <pc:spChg chg="mod">
          <ac:chgData name="Ram Babu Doddy" userId="0e55781f-a759-4597-87a9-6dc49ffcbafe" providerId="ADAL" clId="{1AC676C1-EF56-4B42-89E0-50E49FDD8330}" dt="2021-11-16T12:01:28.367" v="202" actId="20577"/>
          <ac:spMkLst>
            <pc:docMk/>
            <pc:sldMk cId="3229726050" sldId="335"/>
            <ac:spMk id="3" creationId="{51D1BF5B-DF81-44DA-8F41-158319B28929}"/>
          </ac:spMkLst>
        </pc:spChg>
        <pc:spChg chg="add mod">
          <ac:chgData name="Ram Babu Doddy" userId="0e55781f-a759-4597-87a9-6dc49ffcbafe" providerId="ADAL" clId="{1AC676C1-EF56-4B42-89E0-50E49FDD8330}" dt="2021-11-16T12:03:02.595" v="219" actId="1076"/>
          <ac:spMkLst>
            <pc:docMk/>
            <pc:sldMk cId="3229726050" sldId="335"/>
            <ac:spMk id="8" creationId="{2CBEC388-9173-4A6D-B349-01BFEC77EC26}"/>
          </ac:spMkLst>
        </pc:spChg>
        <pc:spChg chg="add mod">
          <ac:chgData name="Ram Babu Doddy" userId="0e55781f-a759-4597-87a9-6dc49ffcbafe" providerId="ADAL" clId="{1AC676C1-EF56-4B42-89E0-50E49FDD8330}" dt="2021-11-16T12:04:26.351" v="253" actId="1076"/>
          <ac:spMkLst>
            <pc:docMk/>
            <pc:sldMk cId="3229726050" sldId="335"/>
            <ac:spMk id="10" creationId="{41BF4666-CBD1-4F70-B77E-58D7BCF84A33}"/>
          </ac:spMkLst>
        </pc:spChg>
        <pc:picChg chg="add mod">
          <ac:chgData name="Ram Babu Doddy" userId="0e55781f-a759-4597-87a9-6dc49ffcbafe" providerId="ADAL" clId="{1AC676C1-EF56-4B42-89E0-50E49FDD8330}" dt="2021-11-16T12:03:06.569" v="228" actId="1035"/>
          <ac:picMkLst>
            <pc:docMk/>
            <pc:sldMk cId="3229726050" sldId="335"/>
            <ac:picMk id="6" creationId="{AB15DF47-10A0-41E8-8359-CE1B53914C3C}"/>
          </ac:picMkLst>
        </pc:picChg>
        <pc:picChg chg="add mod">
          <ac:chgData name="Ram Babu Doddy" userId="0e55781f-a759-4597-87a9-6dc49ffcbafe" providerId="ADAL" clId="{1AC676C1-EF56-4B42-89E0-50E49FDD8330}" dt="2021-11-16T12:03:36.123" v="234" actId="1076"/>
          <ac:picMkLst>
            <pc:docMk/>
            <pc:sldMk cId="3229726050" sldId="335"/>
            <ac:picMk id="12" creationId="{95B81996-E10A-4B4C-839D-122ABB056654}"/>
          </ac:picMkLst>
        </pc:picChg>
        <pc:cxnChg chg="add del">
          <ac:chgData name="Ram Babu Doddy" userId="0e55781f-a759-4597-87a9-6dc49ffcbafe" providerId="ADAL" clId="{1AC676C1-EF56-4B42-89E0-50E49FDD8330}" dt="2021-11-16T12:04:05.554" v="247" actId="11529"/>
          <ac:cxnSpMkLst>
            <pc:docMk/>
            <pc:sldMk cId="3229726050" sldId="335"/>
            <ac:cxnSpMk id="14" creationId="{45E0351A-C8A3-4A42-A6D9-64DD3ECCC732}"/>
          </ac:cxnSpMkLst>
        </pc:cxnChg>
        <pc:cxnChg chg="add">
          <ac:chgData name="Ram Babu Doddy" userId="0e55781f-a759-4597-87a9-6dc49ffcbafe" providerId="ADAL" clId="{1AC676C1-EF56-4B42-89E0-50E49FDD8330}" dt="2021-11-16T12:04:13.016" v="248" actId="11529"/>
          <ac:cxnSpMkLst>
            <pc:docMk/>
            <pc:sldMk cId="3229726050" sldId="335"/>
            <ac:cxnSpMk id="16" creationId="{57D0FB1A-C720-47E6-B97D-6A1D7FD6D445}"/>
          </ac:cxnSpMkLst>
        </pc:cxnChg>
        <pc:cxnChg chg="add mod">
          <ac:chgData name="Ram Babu Doddy" userId="0e55781f-a759-4597-87a9-6dc49ffcbafe" providerId="ADAL" clId="{1AC676C1-EF56-4B42-89E0-50E49FDD8330}" dt="2021-11-16T12:04:32.970" v="256" actId="1076"/>
          <ac:cxnSpMkLst>
            <pc:docMk/>
            <pc:sldMk cId="3229726050" sldId="335"/>
            <ac:cxnSpMk id="17" creationId="{463493DB-A1AE-42EE-9D80-3A16765B3109}"/>
          </ac:cxnSpMkLst>
        </pc:cxnChg>
      </pc:sldChg>
      <pc:sldChg chg="addSp delSp modSp new mod ord">
        <pc:chgData name="Ram Babu Doddy" userId="0e55781f-a759-4597-87a9-6dc49ffcbafe" providerId="ADAL" clId="{1AC676C1-EF56-4B42-89E0-50E49FDD8330}" dt="2021-11-16T12:23:04.686" v="514" actId="20577"/>
        <pc:sldMkLst>
          <pc:docMk/>
          <pc:sldMk cId="3772531233" sldId="336"/>
        </pc:sldMkLst>
        <pc:spChg chg="del">
          <ac:chgData name="Ram Babu Doddy" userId="0e55781f-a759-4597-87a9-6dc49ffcbafe" providerId="ADAL" clId="{1AC676C1-EF56-4B42-89E0-50E49FDD8330}" dt="2021-11-16T12:08:05.739" v="258" actId="478"/>
          <ac:spMkLst>
            <pc:docMk/>
            <pc:sldMk cId="3772531233" sldId="336"/>
            <ac:spMk id="2" creationId="{C8DFF6C1-C39F-4806-8A39-318F6EE9C890}"/>
          </ac:spMkLst>
        </pc:spChg>
        <pc:spChg chg="mod">
          <ac:chgData name="Ram Babu Doddy" userId="0e55781f-a759-4597-87a9-6dc49ffcbafe" providerId="ADAL" clId="{1AC676C1-EF56-4B42-89E0-50E49FDD8330}" dt="2021-11-16T12:23:04.686" v="514" actId="20577"/>
          <ac:spMkLst>
            <pc:docMk/>
            <pc:sldMk cId="3772531233" sldId="336"/>
            <ac:spMk id="3" creationId="{44863E7F-5410-4EF5-9A61-A77C48130F05}"/>
          </ac:spMkLst>
        </pc:spChg>
        <pc:spChg chg="add mod">
          <ac:chgData name="Ram Babu Doddy" userId="0e55781f-a759-4597-87a9-6dc49ffcbafe" providerId="ADAL" clId="{1AC676C1-EF56-4B42-89E0-50E49FDD8330}" dt="2021-11-16T12:20:02.962" v="382" actId="1076"/>
          <ac:spMkLst>
            <pc:docMk/>
            <pc:sldMk cId="3772531233" sldId="336"/>
            <ac:spMk id="6" creationId="{4172A6F1-FFFD-40E0-AD97-EAB5906DF7B7}"/>
          </ac:spMkLst>
        </pc:spChg>
        <pc:spChg chg="add mod">
          <ac:chgData name="Ram Babu Doddy" userId="0e55781f-a759-4597-87a9-6dc49ffcbafe" providerId="ADAL" clId="{1AC676C1-EF56-4B42-89E0-50E49FDD8330}" dt="2021-11-16T12:21:13.722" v="414" actId="1076"/>
          <ac:spMkLst>
            <pc:docMk/>
            <pc:sldMk cId="3772531233" sldId="336"/>
            <ac:spMk id="7" creationId="{5BF6A008-DA79-4765-B1FC-0602326C2BBB}"/>
          </ac:spMkLst>
        </pc:spChg>
        <pc:spChg chg="add mod">
          <ac:chgData name="Ram Babu Doddy" userId="0e55781f-a759-4597-87a9-6dc49ffcbafe" providerId="ADAL" clId="{1AC676C1-EF56-4B42-89E0-50E49FDD8330}" dt="2021-11-16T12:22:46.590" v="481" actId="1076"/>
          <ac:spMkLst>
            <pc:docMk/>
            <pc:sldMk cId="3772531233" sldId="336"/>
            <ac:spMk id="8" creationId="{478E9565-144B-422F-9D00-DE84876FD230}"/>
          </ac:spMkLst>
        </pc:spChg>
        <pc:spChg chg="add mod">
          <ac:chgData name="Ram Babu Doddy" userId="0e55781f-a759-4597-87a9-6dc49ffcbafe" providerId="ADAL" clId="{1AC676C1-EF56-4B42-89E0-50E49FDD8330}" dt="2021-11-16T12:21:53.720" v="439"/>
          <ac:spMkLst>
            <pc:docMk/>
            <pc:sldMk cId="3772531233" sldId="336"/>
            <ac:spMk id="9" creationId="{8BA6F686-2902-40E0-B5E4-5FCD1966D3AE}"/>
          </ac:spMkLst>
        </pc:spChg>
        <pc:spChg chg="add mod">
          <ac:chgData name="Ram Babu Doddy" userId="0e55781f-a759-4597-87a9-6dc49ffcbafe" providerId="ADAL" clId="{1AC676C1-EF56-4B42-89E0-50E49FDD8330}" dt="2021-11-16T12:22:49.895" v="482" actId="1076"/>
          <ac:spMkLst>
            <pc:docMk/>
            <pc:sldMk cId="3772531233" sldId="336"/>
            <ac:spMk id="10" creationId="{4D617209-89B4-49D7-A714-B30646C34E11}"/>
          </ac:spMkLst>
        </pc:spChg>
      </pc:sldChg>
    </pc:docChg>
  </pc:docChgLst>
  <pc:docChgLst>
    <pc:chgData name="Ram Babu Doddy" userId="0e55781f-a759-4597-87a9-6dc49ffcbafe" providerId="ADAL" clId="{10AA34D5-63D3-4CCF-BB5C-7276DCBEDEB5}"/>
    <pc:docChg chg="undo custSel addSld modSld">
      <pc:chgData name="Ram Babu Doddy" userId="0e55781f-a759-4597-87a9-6dc49ffcbafe" providerId="ADAL" clId="{10AA34D5-63D3-4CCF-BB5C-7276DCBEDEB5}" dt="2022-01-27T14:38:08.340" v="429" actId="1076"/>
      <pc:docMkLst>
        <pc:docMk/>
      </pc:docMkLst>
      <pc:sldChg chg="addSp delSp modSp mod modAnim">
        <pc:chgData name="Ram Babu Doddy" userId="0e55781f-a759-4597-87a9-6dc49ffcbafe" providerId="ADAL" clId="{10AA34D5-63D3-4CCF-BB5C-7276DCBEDEB5}" dt="2022-01-27T09:57:34.868" v="261"/>
        <pc:sldMkLst>
          <pc:docMk/>
          <pc:sldMk cId="4176489061" sldId="327"/>
        </pc:sldMkLst>
        <pc:spChg chg="del mod">
          <ac:chgData name="Ram Babu Doddy" userId="0e55781f-a759-4597-87a9-6dc49ffcbafe" providerId="ADAL" clId="{10AA34D5-63D3-4CCF-BB5C-7276DCBEDEB5}" dt="2022-01-27T09:34:05.587" v="1" actId="478"/>
          <ac:spMkLst>
            <pc:docMk/>
            <pc:sldMk cId="4176489061" sldId="327"/>
            <ac:spMk id="2" creationId="{644C2149-EE25-4AEB-A74D-C4FE4DD8FD42}"/>
          </ac:spMkLst>
        </pc:spChg>
        <pc:spChg chg="mod">
          <ac:chgData name="Ram Babu Doddy" userId="0e55781f-a759-4597-87a9-6dc49ffcbafe" providerId="ADAL" clId="{10AA34D5-63D3-4CCF-BB5C-7276DCBEDEB5}" dt="2022-01-27T09:39:47.923" v="69" actId="20577"/>
          <ac:spMkLst>
            <pc:docMk/>
            <pc:sldMk cId="4176489061" sldId="327"/>
            <ac:spMk id="3" creationId="{86DFD104-78B0-4675-BC48-F48B143CB280}"/>
          </ac:spMkLst>
        </pc:spChg>
        <pc:spChg chg="add del mod">
          <ac:chgData name="Ram Babu Doddy" userId="0e55781f-a759-4597-87a9-6dc49ffcbafe" providerId="ADAL" clId="{10AA34D5-63D3-4CCF-BB5C-7276DCBEDEB5}" dt="2022-01-27T09:34:07.740" v="2" actId="478"/>
          <ac:spMkLst>
            <pc:docMk/>
            <pc:sldMk cId="4176489061" sldId="327"/>
            <ac:spMk id="6" creationId="{7B36EE56-07FC-478A-B690-32269ADFBD2A}"/>
          </ac:spMkLst>
        </pc:spChg>
        <pc:spChg chg="add del mod">
          <ac:chgData name="Ram Babu Doddy" userId="0e55781f-a759-4597-87a9-6dc49ffcbafe" providerId="ADAL" clId="{10AA34D5-63D3-4CCF-BB5C-7276DCBEDEB5}" dt="2022-01-27T09:35:58.121" v="15"/>
          <ac:spMkLst>
            <pc:docMk/>
            <pc:sldMk cId="4176489061" sldId="327"/>
            <ac:spMk id="11" creationId="{628917F1-54A4-4298-8744-C6EE94B6ACBA}"/>
          </ac:spMkLst>
        </pc:spChg>
        <pc:spChg chg="add mod">
          <ac:chgData name="Ram Babu Doddy" userId="0e55781f-a759-4597-87a9-6dc49ffcbafe" providerId="ADAL" clId="{10AA34D5-63D3-4CCF-BB5C-7276DCBEDEB5}" dt="2022-01-27T09:56:54.266" v="259" actId="1076"/>
          <ac:spMkLst>
            <pc:docMk/>
            <pc:sldMk cId="4176489061" sldId="327"/>
            <ac:spMk id="12" creationId="{7C2DACA7-0613-486A-8007-214918336BCE}"/>
          </ac:spMkLst>
        </pc:spChg>
        <pc:spChg chg="add mod">
          <ac:chgData name="Ram Babu Doddy" userId="0e55781f-a759-4597-87a9-6dc49ffcbafe" providerId="ADAL" clId="{10AA34D5-63D3-4CCF-BB5C-7276DCBEDEB5}" dt="2022-01-27T09:38:35.354" v="47" actId="1076"/>
          <ac:spMkLst>
            <pc:docMk/>
            <pc:sldMk cId="4176489061" sldId="327"/>
            <ac:spMk id="13" creationId="{96B8348B-12FE-41C9-89C7-B893C0ED58FC}"/>
          </ac:spMkLst>
        </pc:spChg>
        <pc:spChg chg="add mod">
          <ac:chgData name="Ram Babu Doddy" userId="0e55781f-a759-4597-87a9-6dc49ffcbafe" providerId="ADAL" clId="{10AA34D5-63D3-4CCF-BB5C-7276DCBEDEB5}" dt="2022-01-27T09:56:41.933" v="255" actId="14100"/>
          <ac:spMkLst>
            <pc:docMk/>
            <pc:sldMk cId="4176489061" sldId="327"/>
            <ac:spMk id="14" creationId="{34207C22-3D90-4638-B5B4-327880C4F44D}"/>
          </ac:spMkLst>
        </pc:spChg>
        <pc:spChg chg="add mod">
          <ac:chgData name="Ram Babu Doddy" userId="0e55781f-a759-4597-87a9-6dc49ffcbafe" providerId="ADAL" clId="{10AA34D5-63D3-4CCF-BB5C-7276DCBEDEB5}" dt="2022-01-27T09:39:22.041" v="60" actId="1076"/>
          <ac:spMkLst>
            <pc:docMk/>
            <pc:sldMk cId="4176489061" sldId="327"/>
            <ac:spMk id="15" creationId="{FC0B6D5E-5700-4FFC-B3C5-D814FECA0CB5}"/>
          </ac:spMkLst>
        </pc:spChg>
        <pc:graphicFrameChg chg="add mod">
          <ac:chgData name="Ram Babu Doddy" userId="0e55781f-a759-4597-87a9-6dc49ffcbafe" providerId="ADAL" clId="{10AA34D5-63D3-4CCF-BB5C-7276DCBEDEB5}" dt="2022-01-27T09:56:51.204" v="258" actId="1076"/>
          <ac:graphicFrameMkLst>
            <pc:docMk/>
            <pc:sldMk cId="4176489061" sldId="327"/>
            <ac:graphicFrameMk id="16" creationId="{9AFA8CFF-4551-4A99-8881-188CEB3191ED}"/>
          </ac:graphicFrameMkLst>
        </pc:graphicFrameChg>
        <pc:picChg chg="add mod">
          <ac:chgData name="Ram Babu Doddy" userId="0e55781f-a759-4597-87a9-6dc49ffcbafe" providerId="ADAL" clId="{10AA34D5-63D3-4CCF-BB5C-7276DCBEDEB5}" dt="2022-01-27T09:38:16.729" v="42" actId="1076"/>
          <ac:picMkLst>
            <pc:docMk/>
            <pc:sldMk cId="4176489061" sldId="327"/>
            <ac:picMk id="8" creationId="{C6823F6B-3742-42B1-B6FA-83F5E66E194C}"/>
          </ac:picMkLst>
        </pc:picChg>
        <pc:picChg chg="add mod">
          <ac:chgData name="Ram Babu Doddy" userId="0e55781f-a759-4597-87a9-6dc49ffcbafe" providerId="ADAL" clId="{10AA34D5-63D3-4CCF-BB5C-7276DCBEDEB5}" dt="2022-01-27T09:39:30.555" v="61" actId="1076"/>
          <ac:picMkLst>
            <pc:docMk/>
            <pc:sldMk cId="4176489061" sldId="327"/>
            <ac:picMk id="10" creationId="{E5139C55-EB32-4A3A-9514-1D7451CD0254}"/>
          </ac:picMkLst>
        </pc:picChg>
      </pc:sldChg>
      <pc:sldChg chg="addSp delSp modSp mod">
        <pc:chgData name="Ram Babu Doddy" userId="0e55781f-a759-4597-87a9-6dc49ffcbafe" providerId="ADAL" clId="{10AA34D5-63D3-4CCF-BB5C-7276DCBEDEB5}" dt="2022-01-27T14:38:08.340" v="429" actId="1076"/>
        <pc:sldMkLst>
          <pc:docMk/>
          <pc:sldMk cId="151276064" sldId="329"/>
        </pc:sldMkLst>
        <pc:spChg chg="mod">
          <ac:chgData name="Ram Babu Doddy" userId="0e55781f-a759-4597-87a9-6dc49ffcbafe" providerId="ADAL" clId="{10AA34D5-63D3-4CCF-BB5C-7276DCBEDEB5}" dt="2022-01-27T14:34:06.758" v="285" actId="1076"/>
          <ac:spMkLst>
            <pc:docMk/>
            <pc:sldMk cId="151276064" sldId="329"/>
            <ac:spMk id="3" creationId="{F113770E-DDEA-4462-B6BD-CA6E5C6DAE4B}"/>
          </ac:spMkLst>
        </pc:spChg>
        <pc:graphicFrameChg chg="modGraphic">
          <ac:chgData name="Ram Babu Doddy" userId="0e55781f-a759-4597-87a9-6dc49ffcbafe" providerId="ADAL" clId="{10AA34D5-63D3-4CCF-BB5C-7276DCBEDEB5}" dt="2022-01-27T14:37:41.016" v="425" actId="20577"/>
          <ac:graphicFrameMkLst>
            <pc:docMk/>
            <pc:sldMk cId="151276064" sldId="329"/>
            <ac:graphicFrameMk id="2" creationId="{7D9BD151-3E82-4B44-A573-3B2F02DD5C7E}"/>
          </ac:graphicFrameMkLst>
        </pc:graphicFrameChg>
        <pc:graphicFrameChg chg="del">
          <ac:chgData name="Ram Babu Doddy" userId="0e55781f-a759-4597-87a9-6dc49ffcbafe" providerId="ADAL" clId="{10AA34D5-63D3-4CCF-BB5C-7276DCBEDEB5}" dt="2022-01-27T14:28:28.386" v="264" actId="478"/>
          <ac:graphicFrameMkLst>
            <pc:docMk/>
            <pc:sldMk cId="151276064" sldId="329"/>
            <ac:graphicFrameMk id="5" creationId="{CCCF96E1-AA66-47DE-AA3C-2A9CFFFBD48C}"/>
          </ac:graphicFrameMkLst>
        </pc:graphicFrameChg>
        <pc:graphicFrameChg chg="del">
          <ac:chgData name="Ram Babu Doddy" userId="0e55781f-a759-4597-87a9-6dc49ffcbafe" providerId="ADAL" clId="{10AA34D5-63D3-4CCF-BB5C-7276DCBEDEB5}" dt="2022-01-27T14:28:50.727" v="267" actId="478"/>
          <ac:graphicFrameMkLst>
            <pc:docMk/>
            <pc:sldMk cId="151276064" sldId="329"/>
            <ac:graphicFrameMk id="6" creationId="{2886857D-FF04-4A70-B374-4763F9E389CE}"/>
          </ac:graphicFrameMkLst>
        </pc:graphicFrameChg>
        <pc:graphicFrameChg chg="del">
          <ac:chgData name="Ram Babu Doddy" userId="0e55781f-a759-4597-87a9-6dc49ffcbafe" providerId="ADAL" clId="{10AA34D5-63D3-4CCF-BB5C-7276DCBEDEB5}" dt="2022-01-27T14:28:58.554" v="270" actId="478"/>
          <ac:graphicFrameMkLst>
            <pc:docMk/>
            <pc:sldMk cId="151276064" sldId="329"/>
            <ac:graphicFrameMk id="7" creationId="{D8CD190F-A585-497C-AD82-0482766E663E}"/>
          </ac:graphicFrameMkLst>
        </pc:graphicFrameChg>
        <pc:graphicFrameChg chg="del">
          <ac:chgData name="Ram Babu Doddy" userId="0e55781f-a759-4597-87a9-6dc49ffcbafe" providerId="ADAL" clId="{10AA34D5-63D3-4CCF-BB5C-7276DCBEDEB5}" dt="2022-01-27T14:31:34.345" v="274" actId="478"/>
          <ac:graphicFrameMkLst>
            <pc:docMk/>
            <pc:sldMk cId="151276064" sldId="329"/>
            <ac:graphicFrameMk id="8" creationId="{0AD62108-8EF1-44C6-B0A2-1DFC1B409524}"/>
          </ac:graphicFrameMkLst>
        </pc:graphicFrameChg>
        <pc:graphicFrameChg chg="del mod">
          <ac:chgData name="Ram Babu Doddy" userId="0e55781f-a759-4597-87a9-6dc49ffcbafe" providerId="ADAL" clId="{10AA34D5-63D3-4CCF-BB5C-7276DCBEDEB5}" dt="2022-01-27T14:33:36.597" v="279" actId="478"/>
          <ac:graphicFrameMkLst>
            <pc:docMk/>
            <pc:sldMk cId="151276064" sldId="329"/>
            <ac:graphicFrameMk id="9" creationId="{16790F6A-7163-46FA-B9B9-5B8B464C3E74}"/>
          </ac:graphicFrameMkLst>
        </pc:graphicFrameChg>
        <pc:graphicFrameChg chg="del">
          <ac:chgData name="Ram Babu Doddy" userId="0e55781f-a759-4597-87a9-6dc49ffcbafe" providerId="ADAL" clId="{10AA34D5-63D3-4CCF-BB5C-7276DCBEDEB5}" dt="2022-01-27T14:31:20.566" v="273" actId="478"/>
          <ac:graphicFrameMkLst>
            <pc:docMk/>
            <pc:sldMk cId="151276064" sldId="329"/>
            <ac:graphicFrameMk id="10" creationId="{F9C547CC-BF1A-4B9E-9AC9-E223CF913C97}"/>
          </ac:graphicFrameMkLst>
        </pc:graphicFrameChg>
        <pc:graphicFrameChg chg="del">
          <ac:chgData name="Ram Babu Doddy" userId="0e55781f-a759-4597-87a9-6dc49ffcbafe" providerId="ADAL" clId="{10AA34D5-63D3-4CCF-BB5C-7276DCBEDEB5}" dt="2022-01-27T14:34:31.448" v="287" actId="478"/>
          <ac:graphicFrameMkLst>
            <pc:docMk/>
            <pc:sldMk cId="151276064" sldId="329"/>
            <ac:graphicFrameMk id="11" creationId="{17496487-D943-4431-9B89-D69C956761C5}"/>
          </ac:graphicFrameMkLst>
        </pc:graphicFrameChg>
        <pc:graphicFrameChg chg="del mod">
          <ac:chgData name="Ram Babu Doddy" userId="0e55781f-a759-4597-87a9-6dc49ffcbafe" providerId="ADAL" clId="{10AA34D5-63D3-4CCF-BB5C-7276DCBEDEB5}" dt="2022-01-27T14:32:29.057" v="276" actId="478"/>
          <ac:graphicFrameMkLst>
            <pc:docMk/>
            <pc:sldMk cId="151276064" sldId="329"/>
            <ac:graphicFrameMk id="12" creationId="{B2CFBAC1-BDC6-49E9-AF41-8F90002696D9}"/>
          </ac:graphicFrameMkLst>
        </pc:graphicFrameChg>
        <pc:graphicFrameChg chg="add mod">
          <ac:chgData name="Ram Babu Doddy" userId="0e55781f-a759-4597-87a9-6dc49ffcbafe" providerId="ADAL" clId="{10AA34D5-63D3-4CCF-BB5C-7276DCBEDEB5}" dt="2022-01-27T14:37:01.081" v="336" actId="1076"/>
          <ac:graphicFrameMkLst>
            <pc:docMk/>
            <pc:sldMk cId="151276064" sldId="329"/>
            <ac:graphicFrameMk id="13" creationId="{69B8E3F7-D39A-47AB-8130-D008800A8F54}"/>
          </ac:graphicFrameMkLst>
        </pc:graphicFrameChg>
        <pc:graphicFrameChg chg="del">
          <ac:chgData name="Ram Babu Doddy" userId="0e55781f-a759-4597-87a9-6dc49ffcbafe" providerId="ADAL" clId="{10AA34D5-63D3-4CCF-BB5C-7276DCBEDEB5}" dt="2022-01-27T14:33:37.537" v="280" actId="478"/>
          <ac:graphicFrameMkLst>
            <pc:docMk/>
            <pc:sldMk cId="151276064" sldId="329"/>
            <ac:graphicFrameMk id="14" creationId="{D9BE1E5C-51A5-4FC3-A148-745CB47AAEA9}"/>
          </ac:graphicFrameMkLst>
        </pc:graphicFrameChg>
        <pc:graphicFrameChg chg="del">
          <ac:chgData name="Ram Babu Doddy" userId="0e55781f-a759-4597-87a9-6dc49ffcbafe" providerId="ADAL" clId="{10AA34D5-63D3-4CCF-BB5C-7276DCBEDEB5}" dt="2022-01-27T14:34:42.590" v="288" actId="478"/>
          <ac:graphicFrameMkLst>
            <pc:docMk/>
            <pc:sldMk cId="151276064" sldId="329"/>
            <ac:graphicFrameMk id="15" creationId="{ABCCAA69-7710-4292-9538-BD29BAD67356}"/>
          </ac:graphicFrameMkLst>
        </pc:graphicFrameChg>
        <pc:graphicFrameChg chg="del">
          <ac:chgData name="Ram Babu Doddy" userId="0e55781f-a759-4597-87a9-6dc49ffcbafe" providerId="ADAL" clId="{10AA34D5-63D3-4CCF-BB5C-7276DCBEDEB5}" dt="2022-01-27T14:33:29.144" v="277" actId="478"/>
          <ac:graphicFrameMkLst>
            <pc:docMk/>
            <pc:sldMk cId="151276064" sldId="329"/>
            <ac:graphicFrameMk id="16" creationId="{2C68C057-31A8-4D0C-B357-DAE9943F65DD}"/>
          </ac:graphicFrameMkLst>
        </pc:graphicFrameChg>
        <pc:graphicFrameChg chg="add mod">
          <ac:chgData name="Ram Babu Doddy" userId="0e55781f-a759-4597-87a9-6dc49ffcbafe" providerId="ADAL" clId="{10AA34D5-63D3-4CCF-BB5C-7276DCBEDEB5}" dt="2022-01-27T14:37:01.081" v="336" actId="1076"/>
          <ac:graphicFrameMkLst>
            <pc:docMk/>
            <pc:sldMk cId="151276064" sldId="329"/>
            <ac:graphicFrameMk id="17" creationId="{BC887126-99CB-4213-AB42-91308B96796D}"/>
          </ac:graphicFrameMkLst>
        </pc:graphicFrameChg>
        <pc:graphicFrameChg chg="add mod">
          <ac:chgData name="Ram Babu Doddy" userId="0e55781f-a759-4597-87a9-6dc49ffcbafe" providerId="ADAL" clId="{10AA34D5-63D3-4CCF-BB5C-7276DCBEDEB5}" dt="2022-01-27T14:37:01.081" v="336" actId="1076"/>
          <ac:graphicFrameMkLst>
            <pc:docMk/>
            <pc:sldMk cId="151276064" sldId="329"/>
            <ac:graphicFrameMk id="18" creationId="{BB19E0B3-7F42-4F68-B8A2-A3C3B2CCD8BF}"/>
          </ac:graphicFrameMkLst>
        </pc:graphicFrameChg>
        <pc:graphicFrameChg chg="add mod">
          <ac:chgData name="Ram Babu Doddy" userId="0e55781f-a759-4597-87a9-6dc49ffcbafe" providerId="ADAL" clId="{10AA34D5-63D3-4CCF-BB5C-7276DCBEDEB5}" dt="2022-01-27T14:37:01.081" v="336" actId="1076"/>
          <ac:graphicFrameMkLst>
            <pc:docMk/>
            <pc:sldMk cId="151276064" sldId="329"/>
            <ac:graphicFrameMk id="19" creationId="{2788D022-E580-40E3-88A4-1266BB488285}"/>
          </ac:graphicFrameMkLst>
        </pc:graphicFrameChg>
        <pc:graphicFrameChg chg="add mod">
          <ac:chgData name="Ram Babu Doddy" userId="0e55781f-a759-4597-87a9-6dc49ffcbafe" providerId="ADAL" clId="{10AA34D5-63D3-4CCF-BB5C-7276DCBEDEB5}" dt="2022-01-27T14:37:01.081" v="336" actId="1076"/>
          <ac:graphicFrameMkLst>
            <pc:docMk/>
            <pc:sldMk cId="151276064" sldId="329"/>
            <ac:graphicFrameMk id="20" creationId="{E11ECA9F-84D2-40C4-A72C-0C1C701D3B8A}"/>
          </ac:graphicFrameMkLst>
        </pc:graphicFrameChg>
        <pc:graphicFrameChg chg="add mod">
          <ac:chgData name="Ram Babu Doddy" userId="0e55781f-a759-4597-87a9-6dc49ffcbafe" providerId="ADAL" clId="{10AA34D5-63D3-4CCF-BB5C-7276DCBEDEB5}" dt="2022-01-27T14:37:58.996" v="427" actId="1076"/>
          <ac:graphicFrameMkLst>
            <pc:docMk/>
            <pc:sldMk cId="151276064" sldId="329"/>
            <ac:graphicFrameMk id="21" creationId="{5809F3EE-0CB6-4867-BE00-0D5C37425EF8}"/>
          </ac:graphicFrameMkLst>
        </pc:graphicFrameChg>
        <pc:graphicFrameChg chg="add mod">
          <ac:chgData name="Ram Babu Doddy" userId="0e55781f-a759-4597-87a9-6dc49ffcbafe" providerId="ADAL" clId="{10AA34D5-63D3-4CCF-BB5C-7276DCBEDEB5}" dt="2022-01-27T14:38:08.340" v="429" actId="1076"/>
          <ac:graphicFrameMkLst>
            <pc:docMk/>
            <pc:sldMk cId="151276064" sldId="329"/>
            <ac:graphicFrameMk id="22" creationId="{7E719D3E-DE27-41DE-9015-E08E95F70A0E}"/>
          </ac:graphicFrameMkLst>
        </pc:graphicFrameChg>
      </pc:sldChg>
      <pc:sldChg chg="addSp delSp modSp new mod delAnim modAnim">
        <pc:chgData name="Ram Babu Doddy" userId="0e55781f-a759-4597-87a9-6dc49ffcbafe" providerId="ADAL" clId="{10AA34D5-63D3-4CCF-BB5C-7276DCBEDEB5}" dt="2022-01-27T10:00:06.091" v="263" actId="1076"/>
        <pc:sldMkLst>
          <pc:docMk/>
          <pc:sldMk cId="1417111110" sldId="339"/>
        </pc:sldMkLst>
        <pc:spChg chg="del">
          <ac:chgData name="Ram Babu Doddy" userId="0e55781f-a759-4597-87a9-6dc49ffcbafe" providerId="ADAL" clId="{10AA34D5-63D3-4CCF-BB5C-7276DCBEDEB5}" dt="2022-01-27T09:39:57.468" v="77" actId="478"/>
          <ac:spMkLst>
            <pc:docMk/>
            <pc:sldMk cId="1417111110" sldId="339"/>
            <ac:spMk id="2" creationId="{2AD8CA57-18E7-471C-AD11-2A6EB4BD1EA0}"/>
          </ac:spMkLst>
        </pc:spChg>
        <pc:spChg chg="mod">
          <ac:chgData name="Ram Babu Doddy" userId="0e55781f-a759-4597-87a9-6dc49ffcbafe" providerId="ADAL" clId="{10AA34D5-63D3-4CCF-BB5C-7276DCBEDEB5}" dt="2022-01-27T09:39:53.169" v="76" actId="20577"/>
          <ac:spMkLst>
            <pc:docMk/>
            <pc:sldMk cId="1417111110" sldId="339"/>
            <ac:spMk id="3" creationId="{026FB20D-348E-4E97-8C0E-CCCFEC14CAB5}"/>
          </ac:spMkLst>
        </pc:spChg>
        <pc:spChg chg="add mod">
          <ac:chgData name="Ram Babu Doddy" userId="0e55781f-a759-4597-87a9-6dc49ffcbafe" providerId="ADAL" clId="{10AA34D5-63D3-4CCF-BB5C-7276DCBEDEB5}" dt="2022-01-27T09:42:57.188" v="108" actId="1076"/>
          <ac:spMkLst>
            <pc:docMk/>
            <pc:sldMk cId="1417111110" sldId="339"/>
            <ac:spMk id="8" creationId="{067D5DF4-ACE8-4028-8A2D-2599417D7932}"/>
          </ac:spMkLst>
        </pc:spChg>
        <pc:spChg chg="add del mod">
          <ac:chgData name="Ram Babu Doddy" userId="0e55781f-a759-4597-87a9-6dc49ffcbafe" providerId="ADAL" clId="{10AA34D5-63D3-4CCF-BB5C-7276DCBEDEB5}" dt="2022-01-27T10:00:02.980" v="262" actId="478"/>
          <ac:spMkLst>
            <pc:docMk/>
            <pc:sldMk cId="1417111110" sldId="339"/>
            <ac:spMk id="10" creationId="{58CA248E-A161-4B86-A095-B9F1E24E6115}"/>
          </ac:spMkLst>
        </pc:spChg>
        <pc:picChg chg="add mod">
          <ac:chgData name="Ram Babu Doddy" userId="0e55781f-a759-4597-87a9-6dc49ffcbafe" providerId="ADAL" clId="{10AA34D5-63D3-4CCF-BB5C-7276DCBEDEB5}" dt="2022-01-27T10:00:06.091" v="263" actId="1076"/>
          <ac:picMkLst>
            <pc:docMk/>
            <pc:sldMk cId="1417111110" sldId="339"/>
            <ac:picMk id="6" creationId="{D0DCCB07-8FCE-4716-9E33-9206EC3724CE}"/>
          </ac:picMkLst>
        </pc:picChg>
      </pc:sldChg>
      <pc:sldChg chg="addSp delSp modSp new mod modAnim">
        <pc:chgData name="Ram Babu Doddy" userId="0e55781f-a759-4597-87a9-6dc49ffcbafe" providerId="ADAL" clId="{10AA34D5-63D3-4CCF-BB5C-7276DCBEDEB5}" dt="2022-01-27T09:55:11.346" v="245"/>
        <pc:sldMkLst>
          <pc:docMk/>
          <pc:sldMk cId="1595600120" sldId="340"/>
        </pc:sldMkLst>
        <pc:spChg chg="del">
          <ac:chgData name="Ram Babu Doddy" userId="0e55781f-a759-4597-87a9-6dc49ffcbafe" providerId="ADAL" clId="{10AA34D5-63D3-4CCF-BB5C-7276DCBEDEB5}" dt="2022-01-27T09:44:18.234" v="111" actId="478"/>
          <ac:spMkLst>
            <pc:docMk/>
            <pc:sldMk cId="1595600120" sldId="340"/>
            <ac:spMk id="2" creationId="{08BF087E-6350-48A0-A809-00EDE2F4A638}"/>
          </ac:spMkLst>
        </pc:spChg>
        <pc:spChg chg="mod">
          <ac:chgData name="Ram Babu Doddy" userId="0e55781f-a759-4597-87a9-6dc49ffcbafe" providerId="ADAL" clId="{10AA34D5-63D3-4CCF-BB5C-7276DCBEDEB5}" dt="2022-01-27T09:45:03.144" v="130" actId="20577"/>
          <ac:spMkLst>
            <pc:docMk/>
            <pc:sldMk cId="1595600120" sldId="340"/>
            <ac:spMk id="3" creationId="{83AB6212-DACB-446B-8EA6-5FFD66FD079D}"/>
          </ac:spMkLst>
        </pc:spChg>
        <pc:spChg chg="add mod">
          <ac:chgData name="Ram Babu Doddy" userId="0e55781f-a759-4597-87a9-6dc49ffcbafe" providerId="ADAL" clId="{10AA34D5-63D3-4CCF-BB5C-7276DCBEDEB5}" dt="2022-01-27T09:48:27.809" v="168" actId="1076"/>
          <ac:spMkLst>
            <pc:docMk/>
            <pc:sldMk cId="1595600120" sldId="340"/>
            <ac:spMk id="7" creationId="{C7B9ADF3-66AB-4A5D-AC46-F9B498B1A0B6}"/>
          </ac:spMkLst>
        </pc:spChg>
        <pc:spChg chg="add mod">
          <ac:chgData name="Ram Babu Doddy" userId="0e55781f-a759-4597-87a9-6dc49ffcbafe" providerId="ADAL" clId="{10AA34D5-63D3-4CCF-BB5C-7276DCBEDEB5}" dt="2022-01-27T09:48:06.611" v="162" actId="1076"/>
          <ac:spMkLst>
            <pc:docMk/>
            <pc:sldMk cId="1595600120" sldId="340"/>
            <ac:spMk id="9" creationId="{60F9ECCE-5709-4297-AF3C-6CEB436671F3}"/>
          </ac:spMkLst>
        </pc:spChg>
        <pc:spChg chg="add mod">
          <ac:chgData name="Ram Babu Doddy" userId="0e55781f-a759-4597-87a9-6dc49ffcbafe" providerId="ADAL" clId="{10AA34D5-63D3-4CCF-BB5C-7276DCBEDEB5}" dt="2022-01-27T09:47:39.530" v="158" actId="1076"/>
          <ac:spMkLst>
            <pc:docMk/>
            <pc:sldMk cId="1595600120" sldId="340"/>
            <ac:spMk id="11" creationId="{633A1983-B886-403F-B8AE-85FA3B537726}"/>
          </ac:spMkLst>
        </pc:spChg>
        <pc:spChg chg="add mod">
          <ac:chgData name="Ram Babu Doddy" userId="0e55781f-a759-4597-87a9-6dc49ffcbafe" providerId="ADAL" clId="{10AA34D5-63D3-4CCF-BB5C-7276DCBEDEB5}" dt="2022-01-27T09:47:56.688" v="160" actId="1076"/>
          <ac:spMkLst>
            <pc:docMk/>
            <pc:sldMk cId="1595600120" sldId="340"/>
            <ac:spMk id="14" creationId="{04C1FDC5-9216-4438-A7E6-541C26F1BCAC}"/>
          </ac:spMkLst>
        </pc:spChg>
        <pc:spChg chg="add mod">
          <ac:chgData name="Ram Babu Doddy" userId="0e55781f-a759-4597-87a9-6dc49ffcbafe" providerId="ADAL" clId="{10AA34D5-63D3-4CCF-BB5C-7276DCBEDEB5}" dt="2022-01-27T09:48:25.021" v="167" actId="1076"/>
          <ac:spMkLst>
            <pc:docMk/>
            <pc:sldMk cId="1595600120" sldId="340"/>
            <ac:spMk id="15" creationId="{7421046F-DCD5-4F47-BC38-0EC63CD1A1CA}"/>
          </ac:spMkLst>
        </pc:spChg>
        <pc:picChg chg="add mod">
          <ac:chgData name="Ram Babu Doddy" userId="0e55781f-a759-4597-87a9-6dc49ffcbafe" providerId="ADAL" clId="{10AA34D5-63D3-4CCF-BB5C-7276DCBEDEB5}" dt="2022-01-27T09:44:36.119" v="115" actId="1076"/>
          <ac:picMkLst>
            <pc:docMk/>
            <pc:sldMk cId="1595600120" sldId="340"/>
            <ac:picMk id="6" creationId="{475E0776-A5A0-4026-B62B-642ED25EA1A1}"/>
          </ac:picMkLst>
        </pc:picChg>
        <pc:picChg chg="add mod">
          <ac:chgData name="Ram Babu Doddy" userId="0e55781f-a759-4597-87a9-6dc49ffcbafe" providerId="ADAL" clId="{10AA34D5-63D3-4CCF-BB5C-7276DCBEDEB5}" dt="2022-01-27T09:46:51.233" v="146" actId="1076"/>
          <ac:picMkLst>
            <pc:docMk/>
            <pc:sldMk cId="1595600120" sldId="340"/>
            <ac:picMk id="13" creationId="{7D0E7ACB-F669-4252-A4AA-0E3F72F4B519}"/>
          </ac:picMkLst>
        </pc:picChg>
      </pc:sldChg>
      <pc:sldChg chg="addSp delSp modSp new mod modAnim">
        <pc:chgData name="Ram Babu Doddy" userId="0e55781f-a759-4597-87a9-6dc49ffcbafe" providerId="ADAL" clId="{10AA34D5-63D3-4CCF-BB5C-7276DCBEDEB5}" dt="2022-01-27T09:55:22.403" v="249"/>
        <pc:sldMkLst>
          <pc:docMk/>
          <pc:sldMk cId="1942364524" sldId="341"/>
        </pc:sldMkLst>
        <pc:spChg chg="del">
          <ac:chgData name="Ram Babu Doddy" userId="0e55781f-a759-4597-87a9-6dc49ffcbafe" providerId="ADAL" clId="{10AA34D5-63D3-4CCF-BB5C-7276DCBEDEB5}" dt="2022-01-27T09:48:59.841" v="170" actId="478"/>
          <ac:spMkLst>
            <pc:docMk/>
            <pc:sldMk cId="1942364524" sldId="341"/>
            <ac:spMk id="2" creationId="{1E2E5F59-A0B0-4213-8764-753300C255AE}"/>
          </ac:spMkLst>
        </pc:spChg>
        <pc:spChg chg="mod">
          <ac:chgData name="Ram Babu Doddy" userId="0e55781f-a759-4597-87a9-6dc49ffcbafe" providerId="ADAL" clId="{10AA34D5-63D3-4CCF-BB5C-7276DCBEDEB5}" dt="2022-01-27T09:49:03.331" v="177" actId="20577"/>
          <ac:spMkLst>
            <pc:docMk/>
            <pc:sldMk cId="1942364524" sldId="341"/>
            <ac:spMk id="3" creationId="{DC464082-A127-44DC-914F-4273749FA1BB}"/>
          </ac:spMkLst>
        </pc:spChg>
        <pc:spChg chg="add mod">
          <ac:chgData name="Ram Babu Doddy" userId="0e55781f-a759-4597-87a9-6dc49ffcbafe" providerId="ADAL" clId="{10AA34D5-63D3-4CCF-BB5C-7276DCBEDEB5}" dt="2022-01-27T09:49:26.953" v="181" actId="1076"/>
          <ac:spMkLst>
            <pc:docMk/>
            <pc:sldMk cId="1942364524" sldId="341"/>
            <ac:spMk id="6" creationId="{71374D10-F787-4A2E-BEDD-953886BEA7D3}"/>
          </ac:spMkLst>
        </pc:spChg>
        <pc:spChg chg="add mod">
          <ac:chgData name="Ram Babu Doddy" userId="0e55781f-a759-4597-87a9-6dc49ffcbafe" providerId="ADAL" clId="{10AA34D5-63D3-4CCF-BB5C-7276DCBEDEB5}" dt="2022-01-27T09:50:54.786" v="197" actId="14100"/>
          <ac:spMkLst>
            <pc:docMk/>
            <pc:sldMk cId="1942364524" sldId="341"/>
            <ac:spMk id="8" creationId="{B8AF9846-DA46-4BD1-B754-5D76AE1F76B5}"/>
          </ac:spMkLst>
        </pc:spChg>
        <pc:spChg chg="add mod">
          <ac:chgData name="Ram Babu Doddy" userId="0e55781f-a759-4597-87a9-6dc49ffcbafe" providerId="ADAL" clId="{10AA34D5-63D3-4CCF-BB5C-7276DCBEDEB5}" dt="2022-01-27T09:51:29.335" v="206" actId="1076"/>
          <ac:spMkLst>
            <pc:docMk/>
            <pc:sldMk cId="1942364524" sldId="341"/>
            <ac:spMk id="12" creationId="{0530DC9E-104C-484A-9161-5E967D9098F7}"/>
          </ac:spMkLst>
        </pc:spChg>
        <pc:picChg chg="add mod">
          <ac:chgData name="Ram Babu Doddy" userId="0e55781f-a759-4597-87a9-6dc49ffcbafe" providerId="ADAL" clId="{10AA34D5-63D3-4CCF-BB5C-7276DCBEDEB5}" dt="2022-01-27T09:51:04.809" v="201" actId="14100"/>
          <ac:picMkLst>
            <pc:docMk/>
            <pc:sldMk cId="1942364524" sldId="341"/>
            <ac:picMk id="10" creationId="{27CFB82F-FEB0-4421-854D-B1A6F09E30C6}"/>
          </ac:picMkLst>
        </pc:picChg>
      </pc:sldChg>
      <pc:sldChg chg="addSp delSp modSp new mod modAnim">
        <pc:chgData name="Ram Babu Doddy" userId="0e55781f-a759-4597-87a9-6dc49ffcbafe" providerId="ADAL" clId="{10AA34D5-63D3-4CCF-BB5C-7276DCBEDEB5}" dt="2022-01-27T09:55:29.048" v="252"/>
        <pc:sldMkLst>
          <pc:docMk/>
          <pc:sldMk cId="237059320" sldId="342"/>
        </pc:sldMkLst>
        <pc:spChg chg="del">
          <ac:chgData name="Ram Babu Doddy" userId="0e55781f-a759-4597-87a9-6dc49ffcbafe" providerId="ADAL" clId="{10AA34D5-63D3-4CCF-BB5C-7276DCBEDEB5}" dt="2022-01-27T09:51:55.073" v="208" actId="478"/>
          <ac:spMkLst>
            <pc:docMk/>
            <pc:sldMk cId="237059320" sldId="342"/>
            <ac:spMk id="2" creationId="{08253F20-9FA0-44DA-96D7-A320575763F7}"/>
          </ac:spMkLst>
        </pc:spChg>
        <pc:spChg chg="mod">
          <ac:chgData name="Ram Babu Doddy" userId="0e55781f-a759-4597-87a9-6dc49ffcbafe" providerId="ADAL" clId="{10AA34D5-63D3-4CCF-BB5C-7276DCBEDEB5}" dt="2022-01-27T09:51:58.635" v="215" actId="20577"/>
          <ac:spMkLst>
            <pc:docMk/>
            <pc:sldMk cId="237059320" sldId="342"/>
            <ac:spMk id="3" creationId="{32CD52FA-FE39-4C3F-9C40-2FDDEE40FD65}"/>
          </ac:spMkLst>
        </pc:spChg>
        <pc:spChg chg="add mod">
          <ac:chgData name="Ram Babu Doddy" userId="0e55781f-a759-4597-87a9-6dc49ffcbafe" providerId="ADAL" clId="{10AA34D5-63D3-4CCF-BB5C-7276DCBEDEB5}" dt="2022-01-27T09:53:28.245" v="221" actId="1076"/>
          <ac:spMkLst>
            <pc:docMk/>
            <pc:sldMk cId="237059320" sldId="342"/>
            <ac:spMk id="8" creationId="{4A343F54-5C4C-49F8-A82B-DF24E79B48D9}"/>
          </ac:spMkLst>
        </pc:spChg>
        <pc:picChg chg="add mod">
          <ac:chgData name="Ram Babu Doddy" userId="0e55781f-a759-4597-87a9-6dc49ffcbafe" providerId="ADAL" clId="{10AA34D5-63D3-4CCF-BB5C-7276DCBEDEB5}" dt="2022-01-27T09:53:25.603" v="220" actId="1076"/>
          <ac:picMkLst>
            <pc:docMk/>
            <pc:sldMk cId="237059320" sldId="342"/>
            <ac:picMk id="6" creationId="{964D387C-A6BD-4D34-A078-314C41DBC701}"/>
          </ac:picMkLst>
        </pc:picChg>
        <pc:picChg chg="add mod">
          <ac:chgData name="Ram Babu Doddy" userId="0e55781f-a759-4597-87a9-6dc49ffcbafe" providerId="ADAL" clId="{10AA34D5-63D3-4CCF-BB5C-7276DCBEDEB5}" dt="2022-01-27T09:53:36.984" v="223" actId="1076"/>
          <ac:picMkLst>
            <pc:docMk/>
            <pc:sldMk cId="237059320" sldId="342"/>
            <ac:picMk id="10" creationId="{D076058B-49C8-4871-B056-C17D5BCCD3C8}"/>
          </ac:picMkLst>
        </pc:picChg>
      </pc:sldChg>
    </pc:docChg>
  </pc:docChgLst>
  <pc:docChgLst>
    <pc:chgData name="Ram Babu Doddy" userId="0e55781f-a759-4597-87a9-6dc49ffcbafe" providerId="ADAL" clId="{A9E43172-C6AA-41CB-B48C-895D05B739F8}"/>
    <pc:docChg chg="custSel addSld modSld">
      <pc:chgData name="Ram Babu Doddy" userId="0e55781f-a759-4597-87a9-6dc49ffcbafe" providerId="ADAL" clId="{A9E43172-C6AA-41CB-B48C-895D05B739F8}" dt="2022-01-13T04:37:30.178" v="115" actId="20577"/>
      <pc:docMkLst>
        <pc:docMk/>
      </pc:docMkLst>
      <pc:sldChg chg="modSp mod">
        <pc:chgData name="Ram Babu Doddy" userId="0e55781f-a759-4597-87a9-6dc49ffcbafe" providerId="ADAL" clId="{A9E43172-C6AA-41CB-B48C-895D05B739F8}" dt="2022-01-13T04:37:30.178" v="115" actId="20577"/>
        <pc:sldMkLst>
          <pc:docMk/>
          <pc:sldMk cId="1529367056" sldId="280"/>
        </pc:sldMkLst>
        <pc:spChg chg="mod">
          <ac:chgData name="Ram Babu Doddy" userId="0e55781f-a759-4597-87a9-6dc49ffcbafe" providerId="ADAL" clId="{A9E43172-C6AA-41CB-B48C-895D05B739F8}" dt="2022-01-13T04:37:30.178" v="115" actId="20577"/>
          <ac:spMkLst>
            <pc:docMk/>
            <pc:sldMk cId="1529367056" sldId="280"/>
            <ac:spMk id="5" creationId="{00000000-0000-0000-0000-000000000000}"/>
          </ac:spMkLst>
        </pc:spChg>
      </pc:sldChg>
      <pc:sldChg chg="addSp delSp modSp new mod">
        <pc:chgData name="Ram Babu Doddy" userId="0e55781f-a759-4597-87a9-6dc49ffcbafe" providerId="ADAL" clId="{A9E43172-C6AA-41CB-B48C-895D05B739F8}" dt="2022-01-13T04:18:24.372" v="108" actId="20577"/>
        <pc:sldMkLst>
          <pc:docMk/>
          <pc:sldMk cId="448868422" sldId="337"/>
        </pc:sldMkLst>
        <pc:spChg chg="del">
          <ac:chgData name="Ram Babu Doddy" userId="0e55781f-a759-4597-87a9-6dc49ffcbafe" providerId="ADAL" clId="{A9E43172-C6AA-41CB-B48C-895D05B739F8}" dt="2022-01-13T04:07:36.701" v="1" actId="478"/>
          <ac:spMkLst>
            <pc:docMk/>
            <pc:sldMk cId="448868422" sldId="337"/>
            <ac:spMk id="2" creationId="{EAE50EDF-CCAB-4790-B56D-D10EEF496972}"/>
          </ac:spMkLst>
        </pc:spChg>
        <pc:spChg chg="mod">
          <ac:chgData name="Ram Babu Doddy" userId="0e55781f-a759-4597-87a9-6dc49ffcbafe" providerId="ADAL" clId="{A9E43172-C6AA-41CB-B48C-895D05B739F8}" dt="2022-01-13T04:18:24.372" v="108" actId="20577"/>
          <ac:spMkLst>
            <pc:docMk/>
            <pc:sldMk cId="448868422" sldId="337"/>
            <ac:spMk id="3" creationId="{2644981F-4D1B-4C68-B513-B5C8F98CCDA6}"/>
          </ac:spMkLst>
        </pc:spChg>
        <pc:picChg chg="add mod">
          <ac:chgData name="Ram Babu Doddy" userId="0e55781f-a759-4597-87a9-6dc49ffcbafe" providerId="ADAL" clId="{A9E43172-C6AA-41CB-B48C-895D05B739F8}" dt="2022-01-13T04:13:50.710" v="8" actId="1076"/>
          <ac:picMkLst>
            <pc:docMk/>
            <pc:sldMk cId="448868422" sldId="337"/>
            <ac:picMk id="6" creationId="{FD0B990B-2E68-45FB-B9A4-20948DE748F6}"/>
          </ac:picMkLst>
        </pc:picChg>
        <pc:picChg chg="add mod">
          <ac:chgData name="Ram Babu Doddy" userId="0e55781f-a759-4597-87a9-6dc49ffcbafe" providerId="ADAL" clId="{A9E43172-C6AA-41CB-B48C-895D05B739F8}" dt="2022-01-13T04:15:11.658" v="23" actId="1076"/>
          <ac:picMkLst>
            <pc:docMk/>
            <pc:sldMk cId="448868422" sldId="337"/>
            <ac:picMk id="8" creationId="{6EF19910-2BBC-4CD1-A95E-50B27CCE3F73}"/>
          </ac:picMkLst>
        </pc:picChg>
        <pc:picChg chg="add mod">
          <ac:chgData name="Ram Babu Doddy" userId="0e55781f-a759-4597-87a9-6dc49ffcbafe" providerId="ADAL" clId="{A9E43172-C6AA-41CB-B48C-895D05B739F8}" dt="2022-01-13T04:15:40.278" v="52" actId="1036"/>
          <ac:picMkLst>
            <pc:docMk/>
            <pc:sldMk cId="448868422" sldId="337"/>
            <ac:picMk id="10" creationId="{77AC71E8-21A7-439E-806F-23DA77A8FF51}"/>
          </ac:picMkLst>
        </pc:picChg>
        <pc:picChg chg="add mod">
          <ac:chgData name="Ram Babu Doddy" userId="0e55781f-a759-4597-87a9-6dc49ffcbafe" providerId="ADAL" clId="{A9E43172-C6AA-41CB-B48C-895D05B739F8}" dt="2022-01-13T04:15:29.730" v="30" actId="1076"/>
          <ac:picMkLst>
            <pc:docMk/>
            <pc:sldMk cId="448868422" sldId="337"/>
            <ac:picMk id="12" creationId="{24F72EBA-7AD2-429C-84B8-B7EDC3D9D62D}"/>
          </ac:picMkLst>
        </pc:picChg>
      </pc:sldChg>
      <pc:sldChg chg="addSp delSp modSp new mod">
        <pc:chgData name="Ram Babu Doddy" userId="0e55781f-a759-4597-87a9-6dc49ffcbafe" providerId="ADAL" clId="{A9E43172-C6AA-41CB-B48C-895D05B739F8}" dt="2022-01-13T04:18:11.158" v="88" actId="20577"/>
        <pc:sldMkLst>
          <pc:docMk/>
          <pc:sldMk cId="2694995411" sldId="338"/>
        </pc:sldMkLst>
        <pc:spChg chg="del">
          <ac:chgData name="Ram Babu Doddy" userId="0e55781f-a759-4597-87a9-6dc49ffcbafe" providerId="ADAL" clId="{A9E43172-C6AA-41CB-B48C-895D05B739F8}" dt="2022-01-13T04:16:01.315" v="54" actId="478"/>
          <ac:spMkLst>
            <pc:docMk/>
            <pc:sldMk cId="2694995411" sldId="338"/>
            <ac:spMk id="2" creationId="{DF4F1895-2071-4B86-9D37-2B080E20211A}"/>
          </ac:spMkLst>
        </pc:spChg>
        <pc:spChg chg="mod">
          <ac:chgData name="Ram Babu Doddy" userId="0e55781f-a759-4597-87a9-6dc49ffcbafe" providerId="ADAL" clId="{A9E43172-C6AA-41CB-B48C-895D05B739F8}" dt="2022-01-13T04:18:11.158" v="88" actId="20577"/>
          <ac:spMkLst>
            <pc:docMk/>
            <pc:sldMk cId="2694995411" sldId="338"/>
            <ac:spMk id="3" creationId="{BE0194F8-A40B-472E-85E8-77BDBBABE465}"/>
          </ac:spMkLst>
        </pc:spChg>
        <pc:picChg chg="add mod">
          <ac:chgData name="Ram Babu Doddy" userId="0e55781f-a759-4597-87a9-6dc49ffcbafe" providerId="ADAL" clId="{A9E43172-C6AA-41CB-B48C-895D05B739F8}" dt="2022-01-13T04:16:17.479" v="56" actId="1076"/>
          <ac:picMkLst>
            <pc:docMk/>
            <pc:sldMk cId="2694995411" sldId="338"/>
            <ac:picMk id="6" creationId="{929971BA-F25E-42D3-B8F0-DCE6368C73DD}"/>
          </ac:picMkLst>
        </pc:picChg>
        <pc:picChg chg="add del mod">
          <ac:chgData name="Ram Babu Doddy" userId="0e55781f-a759-4597-87a9-6dc49ffcbafe" providerId="ADAL" clId="{A9E43172-C6AA-41CB-B48C-895D05B739F8}" dt="2022-01-13T04:17:21.596" v="61" actId="478"/>
          <ac:picMkLst>
            <pc:docMk/>
            <pc:sldMk cId="2694995411" sldId="338"/>
            <ac:picMk id="8" creationId="{0212018B-F794-47DC-AF38-1CDA27CA0846}"/>
          </ac:picMkLst>
        </pc:picChg>
        <pc:picChg chg="add mod">
          <ac:chgData name="Ram Babu Doddy" userId="0e55781f-a759-4597-87a9-6dc49ffcbafe" providerId="ADAL" clId="{A9E43172-C6AA-41CB-B48C-895D05B739F8}" dt="2022-01-13T04:17:27.183" v="64" actId="14100"/>
          <ac:picMkLst>
            <pc:docMk/>
            <pc:sldMk cId="2694995411" sldId="338"/>
            <ac:picMk id="10" creationId="{7BF6957F-45CC-449C-BA48-59E31D6A7AD1}"/>
          </ac:picMkLst>
        </pc:picChg>
        <pc:picChg chg="add mod">
          <ac:chgData name="Ram Babu Doddy" userId="0e55781f-a759-4597-87a9-6dc49ffcbafe" providerId="ADAL" clId="{A9E43172-C6AA-41CB-B48C-895D05B739F8}" dt="2022-01-13T04:17:57.217" v="70" actId="14100"/>
          <ac:picMkLst>
            <pc:docMk/>
            <pc:sldMk cId="2694995411" sldId="338"/>
            <ac:picMk id="12" creationId="{C3A92C74-C545-401B-B2C7-2DA766575733}"/>
          </ac:picMkLst>
        </pc:picChg>
      </pc:sldChg>
    </pc:docChg>
  </pc:docChgLst>
  <pc:docChgLst>
    <pc:chgData name="Ram Babu Doddy" userId="0e55781f-a759-4597-87a9-6dc49ffcbafe" providerId="ADAL" clId="{AE5ABFD0-7011-4A2A-9096-3E7D7C994269}"/>
    <pc:docChg chg="modSld">
      <pc:chgData name="Ram Babu Doddy" userId="0e55781f-a759-4597-87a9-6dc49ffcbafe" providerId="ADAL" clId="{AE5ABFD0-7011-4A2A-9096-3E7D7C994269}" dt="2021-10-21T07:04:12.853" v="0" actId="6549"/>
      <pc:docMkLst>
        <pc:docMk/>
      </pc:docMkLst>
      <pc:sldChg chg="modSp mod">
        <pc:chgData name="Ram Babu Doddy" userId="0e55781f-a759-4597-87a9-6dc49ffcbafe" providerId="ADAL" clId="{AE5ABFD0-7011-4A2A-9096-3E7D7C994269}" dt="2021-10-21T07:04:12.853" v="0" actId="6549"/>
        <pc:sldMkLst>
          <pc:docMk/>
          <pc:sldMk cId="99235931" sldId="320"/>
        </pc:sldMkLst>
        <pc:spChg chg="mod">
          <ac:chgData name="Ram Babu Doddy" userId="0e55781f-a759-4597-87a9-6dc49ffcbafe" providerId="ADAL" clId="{AE5ABFD0-7011-4A2A-9096-3E7D7C994269}" dt="2021-10-21T07:04:12.853" v="0" actId="6549"/>
          <ac:spMkLst>
            <pc:docMk/>
            <pc:sldMk cId="99235931" sldId="320"/>
            <ac:spMk id="2" creationId="{00000000-0000-0000-0000-000000000000}"/>
          </ac:spMkLst>
        </pc:spChg>
      </pc:sldChg>
    </pc:docChg>
  </pc:docChgLst>
  <pc:docChgLst>
    <pc:chgData name="Ram Babu Doddy" userId="0e55781f-a759-4597-87a9-6dc49ffcbafe" providerId="ADAL" clId="{B65B3C37-7FED-4D96-9EAA-0C55F447655F}"/>
    <pc:docChg chg="undo custSel addSld delSld modSld sldOrd">
      <pc:chgData name="Ram Babu Doddy" userId="0e55781f-a759-4597-87a9-6dc49ffcbafe" providerId="ADAL" clId="{B65B3C37-7FED-4D96-9EAA-0C55F447655F}" dt="2021-05-03T12:46:39.682" v="1521" actId="20577"/>
      <pc:docMkLst>
        <pc:docMk/>
      </pc:docMkLst>
      <pc:sldChg chg="addSp delSp modSp mod">
        <pc:chgData name="Ram Babu Doddy" userId="0e55781f-a759-4597-87a9-6dc49ffcbafe" providerId="ADAL" clId="{B65B3C37-7FED-4D96-9EAA-0C55F447655F}" dt="2021-05-02T16:15:50.162" v="1103" actId="113"/>
        <pc:sldMkLst>
          <pc:docMk/>
          <pc:sldMk cId="1529367056" sldId="280"/>
        </pc:sldMkLst>
        <pc:spChg chg="add mod">
          <ac:chgData name="Ram Babu Doddy" userId="0e55781f-a759-4597-87a9-6dc49ffcbafe" providerId="ADAL" clId="{B65B3C37-7FED-4D96-9EAA-0C55F447655F}" dt="2021-05-02T16:15:50.162" v="1103" actId="113"/>
          <ac:spMkLst>
            <pc:docMk/>
            <pc:sldMk cId="1529367056" sldId="280"/>
            <ac:spMk id="4" creationId="{64A8EE7E-BCC5-42D1-8739-AB26C8A1A675}"/>
          </ac:spMkLst>
        </pc:spChg>
        <pc:spChg chg="mod">
          <ac:chgData name="Ram Babu Doddy" userId="0e55781f-a759-4597-87a9-6dc49ffcbafe" providerId="ADAL" clId="{B65B3C37-7FED-4D96-9EAA-0C55F447655F}" dt="2021-04-26T09:43:14.848" v="9" actId="20577"/>
          <ac:spMkLst>
            <pc:docMk/>
            <pc:sldMk cId="1529367056" sldId="280"/>
            <ac:spMk id="5" creationId="{00000000-0000-0000-0000-000000000000}"/>
          </ac:spMkLst>
        </pc:spChg>
        <pc:spChg chg="del">
          <ac:chgData name="Ram Babu Doddy" userId="0e55781f-a759-4597-87a9-6dc49ffcbafe" providerId="ADAL" clId="{B65B3C37-7FED-4D96-9EAA-0C55F447655F}" dt="2021-05-02T16:15:28.387" v="1074" actId="478"/>
          <ac:spMkLst>
            <pc:docMk/>
            <pc:sldMk cId="1529367056" sldId="280"/>
            <ac:spMk id="6" creationId="{00000000-0000-0000-0000-000000000000}"/>
          </ac:spMkLst>
        </pc:spChg>
      </pc:sldChg>
      <pc:sldChg chg="del">
        <pc:chgData name="Ram Babu Doddy" userId="0e55781f-a759-4597-87a9-6dc49ffcbafe" providerId="ADAL" clId="{B65B3C37-7FED-4D96-9EAA-0C55F447655F}" dt="2021-04-26T09:42:56.302" v="0" actId="47"/>
        <pc:sldMkLst>
          <pc:docMk/>
          <pc:sldMk cId="3662892076" sldId="285"/>
        </pc:sldMkLst>
      </pc:sldChg>
      <pc:sldChg chg="del">
        <pc:chgData name="Ram Babu Doddy" userId="0e55781f-a759-4597-87a9-6dc49ffcbafe" providerId="ADAL" clId="{B65B3C37-7FED-4D96-9EAA-0C55F447655F}" dt="2021-04-26T09:42:56.302" v="0" actId="47"/>
        <pc:sldMkLst>
          <pc:docMk/>
          <pc:sldMk cId="642097623" sldId="306"/>
        </pc:sldMkLst>
      </pc:sldChg>
      <pc:sldChg chg="del">
        <pc:chgData name="Ram Babu Doddy" userId="0e55781f-a759-4597-87a9-6dc49ffcbafe" providerId="ADAL" clId="{B65B3C37-7FED-4D96-9EAA-0C55F447655F}" dt="2021-04-26T09:42:56.302" v="0" actId="47"/>
        <pc:sldMkLst>
          <pc:docMk/>
          <pc:sldMk cId="3760137574" sldId="307"/>
        </pc:sldMkLst>
      </pc:sldChg>
      <pc:sldChg chg="del">
        <pc:chgData name="Ram Babu Doddy" userId="0e55781f-a759-4597-87a9-6dc49ffcbafe" providerId="ADAL" clId="{B65B3C37-7FED-4D96-9EAA-0C55F447655F}" dt="2021-04-26T09:42:56.302" v="0" actId="47"/>
        <pc:sldMkLst>
          <pc:docMk/>
          <pc:sldMk cId="796292929" sldId="308"/>
        </pc:sldMkLst>
      </pc:sldChg>
      <pc:sldChg chg="modSp mod">
        <pc:chgData name="Ram Babu Doddy" userId="0e55781f-a759-4597-87a9-6dc49ffcbafe" providerId="ADAL" clId="{B65B3C37-7FED-4D96-9EAA-0C55F447655F}" dt="2021-05-03T03:35:40.094" v="1119"/>
        <pc:sldMkLst>
          <pc:docMk/>
          <pc:sldMk cId="99235931" sldId="320"/>
        </pc:sldMkLst>
        <pc:spChg chg="mod">
          <ac:chgData name="Ram Babu Doddy" userId="0e55781f-a759-4597-87a9-6dc49ffcbafe" providerId="ADAL" clId="{B65B3C37-7FED-4D96-9EAA-0C55F447655F}" dt="2021-05-03T03:35:40.094" v="1119"/>
          <ac:spMkLst>
            <pc:docMk/>
            <pc:sldMk cId="99235931" sldId="320"/>
            <ac:spMk id="2" creationId="{00000000-0000-0000-0000-000000000000}"/>
          </ac:spMkLst>
        </pc:spChg>
      </pc:sldChg>
      <pc:sldChg chg="addSp delSp modSp new mod ord">
        <pc:chgData name="Ram Babu Doddy" userId="0e55781f-a759-4597-87a9-6dc49ffcbafe" providerId="ADAL" clId="{B65B3C37-7FED-4D96-9EAA-0C55F447655F}" dt="2021-05-03T05:35:43.692" v="1471" actId="1076"/>
        <pc:sldMkLst>
          <pc:docMk/>
          <pc:sldMk cId="3101663258" sldId="321"/>
        </pc:sldMkLst>
        <pc:spChg chg="del mod">
          <ac:chgData name="Ram Babu Doddy" userId="0e55781f-a759-4597-87a9-6dc49ffcbafe" providerId="ADAL" clId="{B65B3C37-7FED-4D96-9EAA-0C55F447655F}" dt="2021-05-03T05:33:59.683" v="1405" actId="478"/>
          <ac:spMkLst>
            <pc:docMk/>
            <pc:sldMk cId="3101663258" sldId="321"/>
            <ac:spMk id="2" creationId="{CEFC1A26-FE43-4B63-A19E-997EE9F39DFB}"/>
          </ac:spMkLst>
        </pc:spChg>
        <pc:spChg chg="mod">
          <ac:chgData name="Ram Babu Doddy" userId="0e55781f-a759-4597-87a9-6dc49ffcbafe" providerId="ADAL" clId="{B65B3C37-7FED-4D96-9EAA-0C55F447655F}" dt="2021-04-26T13:15:50.912" v="67" actId="20577"/>
          <ac:spMkLst>
            <pc:docMk/>
            <pc:sldMk cId="3101663258" sldId="321"/>
            <ac:spMk id="3" creationId="{9C3B7618-24EC-4D9E-BD84-3A67248E15B5}"/>
          </ac:spMkLst>
        </pc:spChg>
        <pc:spChg chg="add mod">
          <ac:chgData name="Ram Babu Doddy" userId="0e55781f-a759-4597-87a9-6dc49ffcbafe" providerId="ADAL" clId="{B65B3C37-7FED-4D96-9EAA-0C55F447655F}" dt="2021-05-03T05:34:05.046" v="1408" actId="14100"/>
          <ac:spMkLst>
            <pc:docMk/>
            <pc:sldMk cId="3101663258" sldId="321"/>
            <ac:spMk id="5" creationId="{D42CEF52-259A-404F-B746-01658486E667}"/>
          </ac:spMkLst>
        </pc:spChg>
        <pc:spChg chg="add mod">
          <ac:chgData name="Ram Babu Doddy" userId="0e55781f-a759-4597-87a9-6dc49ffcbafe" providerId="ADAL" clId="{B65B3C37-7FED-4D96-9EAA-0C55F447655F}" dt="2021-05-03T05:35:43.692" v="1471" actId="1076"/>
          <ac:spMkLst>
            <pc:docMk/>
            <pc:sldMk cId="3101663258" sldId="321"/>
            <ac:spMk id="6" creationId="{B7727CA5-D8CF-44D7-A159-2A3B19E9ACD5}"/>
          </ac:spMkLst>
        </pc:spChg>
        <pc:spChg chg="add mod">
          <ac:chgData name="Ram Babu Doddy" userId="0e55781f-a759-4597-87a9-6dc49ffcbafe" providerId="ADAL" clId="{B65B3C37-7FED-4D96-9EAA-0C55F447655F}" dt="2021-05-03T05:34:55.635" v="1446" actId="1076"/>
          <ac:spMkLst>
            <pc:docMk/>
            <pc:sldMk cId="3101663258" sldId="321"/>
            <ac:spMk id="7" creationId="{6C3686B7-AEC2-4855-A3CA-007F9D28ECB3}"/>
          </ac:spMkLst>
        </pc:spChg>
        <pc:spChg chg="add mod">
          <ac:chgData name="Ram Babu Doddy" userId="0e55781f-a759-4597-87a9-6dc49ffcbafe" providerId="ADAL" clId="{B65B3C37-7FED-4D96-9EAA-0C55F447655F}" dt="2021-05-03T05:35:36.663" v="1470" actId="14100"/>
          <ac:spMkLst>
            <pc:docMk/>
            <pc:sldMk cId="3101663258" sldId="321"/>
            <ac:spMk id="8" creationId="{216D5684-733A-4B4C-BB15-CD4E3DE05780}"/>
          </ac:spMkLst>
        </pc:spChg>
      </pc:sldChg>
      <pc:sldChg chg="del">
        <pc:chgData name="Ram Babu Doddy" userId="0e55781f-a759-4597-87a9-6dc49ffcbafe" providerId="ADAL" clId="{B65B3C37-7FED-4D96-9EAA-0C55F447655F}" dt="2021-04-26T09:42:56.302" v="0" actId="47"/>
        <pc:sldMkLst>
          <pc:docMk/>
          <pc:sldMk cId="3837334595" sldId="321"/>
        </pc:sldMkLst>
      </pc:sldChg>
      <pc:sldChg chg="del">
        <pc:chgData name="Ram Babu Doddy" userId="0e55781f-a759-4597-87a9-6dc49ffcbafe" providerId="ADAL" clId="{B65B3C37-7FED-4D96-9EAA-0C55F447655F}" dt="2021-04-26T09:42:56.302" v="0" actId="47"/>
        <pc:sldMkLst>
          <pc:docMk/>
          <pc:sldMk cId="2541316800" sldId="322"/>
        </pc:sldMkLst>
      </pc:sldChg>
      <pc:sldChg chg="addSp delSp modSp new mod ord">
        <pc:chgData name="Ram Babu Doddy" userId="0e55781f-a759-4597-87a9-6dc49ffcbafe" providerId="ADAL" clId="{B65B3C37-7FED-4D96-9EAA-0C55F447655F}" dt="2021-05-03T05:39:10.486" v="1472" actId="14100"/>
        <pc:sldMkLst>
          <pc:docMk/>
          <pc:sldMk cId="3552279022" sldId="322"/>
        </pc:sldMkLst>
        <pc:spChg chg="del">
          <ac:chgData name="Ram Babu Doddy" userId="0e55781f-a759-4597-87a9-6dc49ffcbafe" providerId="ADAL" clId="{B65B3C37-7FED-4D96-9EAA-0C55F447655F}" dt="2021-04-27T11:03:42.499" v="69" actId="478"/>
          <ac:spMkLst>
            <pc:docMk/>
            <pc:sldMk cId="3552279022" sldId="322"/>
            <ac:spMk id="2" creationId="{731334D9-86AA-462A-8083-255A9625DDED}"/>
          </ac:spMkLst>
        </pc:spChg>
        <pc:spChg chg="mod">
          <ac:chgData name="Ram Babu Doddy" userId="0e55781f-a759-4597-87a9-6dc49ffcbafe" providerId="ADAL" clId="{B65B3C37-7FED-4D96-9EAA-0C55F447655F}" dt="2021-05-03T04:47:45.402" v="1160" actId="20577"/>
          <ac:spMkLst>
            <pc:docMk/>
            <pc:sldMk cId="3552279022" sldId="322"/>
            <ac:spMk id="3" creationId="{F589B398-34B2-4965-A4D3-8DC685BB3F9E}"/>
          </ac:spMkLst>
        </pc:spChg>
        <pc:spChg chg="add mod">
          <ac:chgData name="Ram Babu Doddy" userId="0e55781f-a759-4597-87a9-6dc49ffcbafe" providerId="ADAL" clId="{B65B3C37-7FED-4D96-9EAA-0C55F447655F}" dt="2021-05-03T04:43:57.773" v="1128" actId="5793"/>
          <ac:spMkLst>
            <pc:docMk/>
            <pc:sldMk cId="3552279022" sldId="322"/>
            <ac:spMk id="5" creationId="{7E76DFB1-78E7-4790-9337-1B7F3790D0CA}"/>
          </ac:spMkLst>
        </pc:spChg>
        <pc:graphicFrameChg chg="add del mod modGraphic">
          <ac:chgData name="Ram Babu Doddy" userId="0e55781f-a759-4597-87a9-6dc49ffcbafe" providerId="ADAL" clId="{B65B3C37-7FED-4D96-9EAA-0C55F447655F}" dt="2021-04-27T11:04:15.299" v="77" actId="478"/>
          <ac:graphicFrameMkLst>
            <pc:docMk/>
            <pc:sldMk cId="3552279022" sldId="322"/>
            <ac:graphicFrameMk id="5" creationId="{693D2ABF-26F8-40D2-88D8-ED63C205EF15}"/>
          </ac:graphicFrameMkLst>
        </pc:graphicFrameChg>
        <pc:picChg chg="add mod">
          <ac:chgData name="Ram Babu Doddy" userId="0e55781f-a759-4597-87a9-6dc49ffcbafe" providerId="ADAL" clId="{B65B3C37-7FED-4D96-9EAA-0C55F447655F}" dt="2021-05-03T05:39:10.486" v="1472" actId="14100"/>
          <ac:picMkLst>
            <pc:docMk/>
            <pc:sldMk cId="3552279022" sldId="322"/>
            <ac:picMk id="2" creationId="{30288D45-49EE-4CFA-97B0-8A600D5B5420}"/>
          </ac:picMkLst>
        </pc:picChg>
      </pc:sldChg>
      <pc:sldChg chg="del">
        <pc:chgData name="Ram Babu Doddy" userId="0e55781f-a759-4597-87a9-6dc49ffcbafe" providerId="ADAL" clId="{B65B3C37-7FED-4D96-9EAA-0C55F447655F}" dt="2021-04-26T09:42:56.302" v="0" actId="47"/>
        <pc:sldMkLst>
          <pc:docMk/>
          <pc:sldMk cId="2384396055" sldId="323"/>
        </pc:sldMkLst>
      </pc:sldChg>
      <pc:sldChg chg="addSp delSp modSp new mod ord modAnim">
        <pc:chgData name="Ram Babu Doddy" userId="0e55781f-a759-4597-87a9-6dc49ffcbafe" providerId="ADAL" clId="{B65B3C37-7FED-4D96-9EAA-0C55F447655F}" dt="2021-05-02T16:01:23.227" v="937"/>
        <pc:sldMkLst>
          <pc:docMk/>
          <pc:sldMk cId="3341328288" sldId="323"/>
        </pc:sldMkLst>
        <pc:spChg chg="del">
          <ac:chgData name="Ram Babu Doddy" userId="0e55781f-a759-4597-87a9-6dc49ffcbafe" providerId="ADAL" clId="{B65B3C37-7FED-4D96-9EAA-0C55F447655F}" dt="2021-04-27T11:08:18.450" v="81" actId="478"/>
          <ac:spMkLst>
            <pc:docMk/>
            <pc:sldMk cId="3341328288" sldId="323"/>
            <ac:spMk id="2" creationId="{02DB717F-0E00-465A-9688-4EE67CF10E3C}"/>
          </ac:spMkLst>
        </pc:spChg>
        <pc:spChg chg="add mod">
          <ac:chgData name="Ram Babu Doddy" userId="0e55781f-a759-4597-87a9-6dc49ffcbafe" providerId="ADAL" clId="{B65B3C37-7FED-4D96-9EAA-0C55F447655F}" dt="2021-05-02T16:00:06.463" v="923" actId="14100"/>
          <ac:spMkLst>
            <pc:docMk/>
            <pc:sldMk cId="3341328288" sldId="323"/>
            <ac:spMk id="2" creationId="{C9FD9A3B-FDFB-4FD8-9A6F-16A53E6686B8}"/>
          </ac:spMkLst>
        </pc:spChg>
        <pc:spChg chg="mod">
          <ac:chgData name="Ram Babu Doddy" userId="0e55781f-a759-4597-87a9-6dc49ffcbafe" providerId="ADAL" clId="{B65B3C37-7FED-4D96-9EAA-0C55F447655F}" dt="2021-05-02T15:55:23.131" v="870" actId="20577"/>
          <ac:spMkLst>
            <pc:docMk/>
            <pc:sldMk cId="3341328288" sldId="323"/>
            <ac:spMk id="3" creationId="{B56B7D79-8387-4B2E-AC5F-AAAA6955F3E4}"/>
          </ac:spMkLst>
        </pc:spChg>
        <pc:spChg chg="add mod">
          <ac:chgData name="Ram Babu Doddy" userId="0e55781f-a759-4597-87a9-6dc49ffcbafe" providerId="ADAL" clId="{B65B3C37-7FED-4D96-9EAA-0C55F447655F}" dt="2021-05-02T15:55:11.507" v="868" actId="14100"/>
          <ac:spMkLst>
            <pc:docMk/>
            <pc:sldMk cId="3341328288" sldId="323"/>
            <ac:spMk id="5" creationId="{8213E9AD-3C43-4135-8B23-C11FCFE4C4F1}"/>
          </ac:spMkLst>
        </pc:spChg>
        <pc:spChg chg="add mod">
          <ac:chgData name="Ram Babu Doddy" userId="0e55781f-a759-4597-87a9-6dc49ffcbafe" providerId="ADAL" clId="{B65B3C37-7FED-4D96-9EAA-0C55F447655F}" dt="2021-05-02T16:00:58.321" v="932" actId="1076"/>
          <ac:spMkLst>
            <pc:docMk/>
            <pc:sldMk cId="3341328288" sldId="323"/>
            <ac:spMk id="8" creationId="{5F8181DF-3193-4B6C-BD07-A47C908916E4}"/>
          </ac:spMkLst>
        </pc:spChg>
        <pc:picChg chg="add mod">
          <ac:chgData name="Ram Babu Doddy" userId="0e55781f-a759-4597-87a9-6dc49ffcbafe" providerId="ADAL" clId="{B65B3C37-7FED-4D96-9EAA-0C55F447655F}" dt="2021-04-27T11:32:24.925" v="143" actId="1076"/>
          <ac:picMkLst>
            <pc:docMk/>
            <pc:sldMk cId="3341328288" sldId="323"/>
            <ac:picMk id="7" creationId="{6A5559C5-034B-463F-8FC9-96C66E333699}"/>
          </ac:picMkLst>
        </pc:picChg>
        <pc:picChg chg="add mod">
          <ac:chgData name="Ram Babu Doddy" userId="0e55781f-a759-4597-87a9-6dc49ffcbafe" providerId="ADAL" clId="{B65B3C37-7FED-4D96-9EAA-0C55F447655F}" dt="2021-04-27T11:32:22.379" v="142" actId="14100"/>
          <ac:picMkLst>
            <pc:docMk/>
            <pc:sldMk cId="3341328288" sldId="323"/>
            <ac:picMk id="9" creationId="{40E157B0-6D8A-4203-8323-67AC361ECCB2}"/>
          </ac:picMkLst>
        </pc:picChg>
      </pc:sldChg>
      <pc:sldChg chg="del">
        <pc:chgData name="Ram Babu Doddy" userId="0e55781f-a759-4597-87a9-6dc49ffcbafe" providerId="ADAL" clId="{B65B3C37-7FED-4D96-9EAA-0C55F447655F}" dt="2021-04-26T09:42:56.302" v="0" actId="47"/>
        <pc:sldMkLst>
          <pc:docMk/>
          <pc:sldMk cId="1603382132" sldId="324"/>
        </pc:sldMkLst>
      </pc:sldChg>
      <pc:sldChg chg="addSp delSp modSp new mod">
        <pc:chgData name="Ram Babu Doddy" userId="0e55781f-a759-4597-87a9-6dc49ffcbafe" providerId="ADAL" clId="{B65B3C37-7FED-4D96-9EAA-0C55F447655F}" dt="2021-05-02T15:19:35.734" v="736" actId="20577"/>
        <pc:sldMkLst>
          <pc:docMk/>
          <pc:sldMk cId="1879292397" sldId="324"/>
        </pc:sldMkLst>
        <pc:spChg chg="del">
          <ac:chgData name="Ram Babu Doddy" userId="0e55781f-a759-4597-87a9-6dc49ffcbafe" providerId="ADAL" clId="{B65B3C37-7FED-4D96-9EAA-0C55F447655F}" dt="2021-05-02T15:18:12.366" v="672" actId="478"/>
          <ac:spMkLst>
            <pc:docMk/>
            <pc:sldMk cId="1879292397" sldId="324"/>
            <ac:spMk id="2" creationId="{9D0B1ADD-747C-4D9E-BED6-DBA3906F3D55}"/>
          </ac:spMkLst>
        </pc:spChg>
        <pc:spChg chg="mod">
          <ac:chgData name="Ram Babu Doddy" userId="0e55781f-a759-4597-87a9-6dc49ffcbafe" providerId="ADAL" clId="{B65B3C37-7FED-4D96-9EAA-0C55F447655F}" dt="2021-05-02T15:19:35.734" v="736" actId="20577"/>
          <ac:spMkLst>
            <pc:docMk/>
            <pc:sldMk cId="1879292397" sldId="324"/>
            <ac:spMk id="3" creationId="{EFB0143F-E48B-4488-A23F-A6C30550B569}"/>
          </ac:spMkLst>
        </pc:spChg>
        <pc:picChg chg="add mod">
          <ac:chgData name="Ram Babu Doddy" userId="0e55781f-a759-4597-87a9-6dc49ffcbafe" providerId="ADAL" clId="{B65B3C37-7FED-4D96-9EAA-0C55F447655F}" dt="2021-05-02T15:18:15.830" v="674" actId="14100"/>
          <ac:picMkLst>
            <pc:docMk/>
            <pc:sldMk cId="1879292397" sldId="324"/>
            <ac:picMk id="5" creationId="{F0614720-DFD3-48E1-885E-F6C56C9C4F1F}"/>
          </ac:picMkLst>
        </pc:picChg>
      </pc:sldChg>
      <pc:sldChg chg="addSp delSp modSp new mod ord modAnim">
        <pc:chgData name="Ram Babu Doddy" userId="0e55781f-a759-4597-87a9-6dc49ffcbafe" providerId="ADAL" clId="{B65B3C37-7FED-4D96-9EAA-0C55F447655F}" dt="2021-05-02T15:59:38.384" v="919" actId="14100"/>
        <pc:sldMkLst>
          <pc:docMk/>
          <pc:sldMk cId="852106562" sldId="325"/>
        </pc:sldMkLst>
        <pc:spChg chg="del">
          <ac:chgData name="Ram Babu Doddy" userId="0e55781f-a759-4597-87a9-6dc49ffcbafe" providerId="ADAL" clId="{B65B3C37-7FED-4D96-9EAA-0C55F447655F}" dt="2021-04-28T10:41:08.365" v="165" actId="478"/>
          <ac:spMkLst>
            <pc:docMk/>
            <pc:sldMk cId="852106562" sldId="325"/>
            <ac:spMk id="2" creationId="{E32CB179-4B99-4EC4-87F1-273BDA59383B}"/>
          </ac:spMkLst>
        </pc:spChg>
        <pc:spChg chg="add mod">
          <ac:chgData name="Ram Babu Doddy" userId="0e55781f-a759-4597-87a9-6dc49ffcbafe" providerId="ADAL" clId="{B65B3C37-7FED-4D96-9EAA-0C55F447655F}" dt="2021-05-02T15:59:38.384" v="919" actId="14100"/>
          <ac:spMkLst>
            <pc:docMk/>
            <pc:sldMk cId="852106562" sldId="325"/>
            <ac:spMk id="2" creationId="{EC73A871-D6CF-46C8-BF59-27CEF1DDCAEF}"/>
          </ac:spMkLst>
        </pc:spChg>
        <pc:spChg chg="mod">
          <ac:chgData name="Ram Babu Doddy" userId="0e55781f-a759-4597-87a9-6dc49ffcbafe" providerId="ADAL" clId="{B65B3C37-7FED-4D96-9EAA-0C55F447655F}" dt="2021-04-28T10:40:54.835" v="164" actId="20577"/>
          <ac:spMkLst>
            <pc:docMk/>
            <pc:sldMk cId="852106562" sldId="325"/>
            <ac:spMk id="3" creationId="{434B8870-3504-4380-B414-D4D718FB87A1}"/>
          </ac:spMkLst>
        </pc:spChg>
        <pc:spChg chg="add mod">
          <ac:chgData name="Ram Babu Doddy" userId="0e55781f-a759-4597-87a9-6dc49ffcbafe" providerId="ADAL" clId="{B65B3C37-7FED-4D96-9EAA-0C55F447655F}" dt="2021-05-02T15:58:47.113" v="911" actId="21"/>
          <ac:spMkLst>
            <pc:docMk/>
            <pc:sldMk cId="852106562" sldId="325"/>
            <ac:spMk id="5" creationId="{9CF46D4D-59B4-4293-8FD6-4A8C407D980C}"/>
          </ac:spMkLst>
        </pc:spChg>
        <pc:picChg chg="add mod">
          <ac:chgData name="Ram Babu Doddy" userId="0e55781f-a759-4597-87a9-6dc49ffcbafe" providerId="ADAL" clId="{B65B3C37-7FED-4D96-9EAA-0C55F447655F}" dt="2021-05-02T15:59:00.690" v="915" actId="1076"/>
          <ac:picMkLst>
            <pc:docMk/>
            <pc:sldMk cId="852106562" sldId="325"/>
            <ac:picMk id="6" creationId="{806E90C7-697A-4C7A-877B-2FBEB661DDB8}"/>
          </ac:picMkLst>
        </pc:picChg>
      </pc:sldChg>
      <pc:sldChg chg="del">
        <pc:chgData name="Ram Babu Doddy" userId="0e55781f-a759-4597-87a9-6dc49ffcbafe" providerId="ADAL" clId="{B65B3C37-7FED-4D96-9EAA-0C55F447655F}" dt="2021-04-26T09:42:56.302" v="0" actId="47"/>
        <pc:sldMkLst>
          <pc:docMk/>
          <pc:sldMk cId="1983805303" sldId="325"/>
        </pc:sldMkLst>
      </pc:sldChg>
      <pc:sldChg chg="addSp delSp modSp new mod ord modAnim">
        <pc:chgData name="Ram Babu Doddy" userId="0e55781f-a759-4597-87a9-6dc49ffcbafe" providerId="ADAL" clId="{B65B3C37-7FED-4D96-9EAA-0C55F447655F}" dt="2021-05-02T16:16:49.574" v="1106"/>
        <pc:sldMkLst>
          <pc:docMk/>
          <pc:sldMk cId="3605624995" sldId="326"/>
        </pc:sldMkLst>
        <pc:spChg chg="del">
          <ac:chgData name="Ram Babu Doddy" userId="0e55781f-a759-4597-87a9-6dc49ffcbafe" providerId="ADAL" clId="{B65B3C37-7FED-4D96-9EAA-0C55F447655F}" dt="2021-04-28T11:09:54.429" v="215" actId="478"/>
          <ac:spMkLst>
            <pc:docMk/>
            <pc:sldMk cId="3605624995" sldId="326"/>
            <ac:spMk id="2" creationId="{5334F2CD-4427-4A40-8AA8-8A3F5DCF4586}"/>
          </ac:spMkLst>
        </pc:spChg>
        <pc:spChg chg="mod">
          <ac:chgData name="Ram Babu Doddy" userId="0e55781f-a759-4597-87a9-6dc49ffcbafe" providerId="ADAL" clId="{B65B3C37-7FED-4D96-9EAA-0C55F447655F}" dt="2021-04-28T15:09:12.785" v="437" actId="1076"/>
          <ac:spMkLst>
            <pc:docMk/>
            <pc:sldMk cId="3605624995" sldId="326"/>
            <ac:spMk id="3" creationId="{A71EAA31-34C6-445B-AEC8-61A46F9A96D8}"/>
          </ac:spMkLst>
        </pc:spChg>
        <pc:spChg chg="add mod">
          <ac:chgData name="Ram Babu Doddy" userId="0e55781f-a759-4597-87a9-6dc49ffcbafe" providerId="ADAL" clId="{B65B3C37-7FED-4D96-9EAA-0C55F447655F}" dt="2021-04-28T15:06:57.884" v="417" actId="1076"/>
          <ac:spMkLst>
            <pc:docMk/>
            <pc:sldMk cId="3605624995" sldId="326"/>
            <ac:spMk id="29" creationId="{F6022C57-B627-4FF2-A61F-BB0E31BE883B}"/>
          </ac:spMkLst>
        </pc:spChg>
        <pc:spChg chg="add mod">
          <ac:chgData name="Ram Babu Doddy" userId="0e55781f-a759-4597-87a9-6dc49ffcbafe" providerId="ADAL" clId="{B65B3C37-7FED-4D96-9EAA-0C55F447655F}" dt="2021-04-28T15:06:57.884" v="417" actId="1076"/>
          <ac:spMkLst>
            <pc:docMk/>
            <pc:sldMk cId="3605624995" sldId="326"/>
            <ac:spMk id="30" creationId="{FCC63E40-9C53-43F1-99DE-FD1986841622}"/>
          </ac:spMkLst>
        </pc:spChg>
        <pc:spChg chg="add mod">
          <ac:chgData name="Ram Babu Doddy" userId="0e55781f-a759-4597-87a9-6dc49ffcbafe" providerId="ADAL" clId="{B65B3C37-7FED-4D96-9EAA-0C55F447655F}" dt="2021-04-28T15:06:57.884" v="417" actId="1076"/>
          <ac:spMkLst>
            <pc:docMk/>
            <pc:sldMk cId="3605624995" sldId="326"/>
            <ac:spMk id="31" creationId="{EB2748CD-3122-4015-BFB1-DE476F17D601}"/>
          </ac:spMkLst>
        </pc:spChg>
        <pc:spChg chg="add mod">
          <ac:chgData name="Ram Babu Doddy" userId="0e55781f-a759-4597-87a9-6dc49ffcbafe" providerId="ADAL" clId="{B65B3C37-7FED-4D96-9EAA-0C55F447655F}" dt="2021-04-28T15:06:57.884" v="417" actId="1076"/>
          <ac:spMkLst>
            <pc:docMk/>
            <pc:sldMk cId="3605624995" sldId="326"/>
            <ac:spMk id="32" creationId="{D6EE57A6-FCFC-4186-88D6-7671E4C4E60E}"/>
          </ac:spMkLst>
        </pc:spChg>
        <pc:spChg chg="add mod">
          <ac:chgData name="Ram Babu Doddy" userId="0e55781f-a759-4597-87a9-6dc49ffcbafe" providerId="ADAL" clId="{B65B3C37-7FED-4D96-9EAA-0C55F447655F}" dt="2021-04-28T15:10:11.795" v="441" actId="14100"/>
          <ac:spMkLst>
            <pc:docMk/>
            <pc:sldMk cId="3605624995" sldId="326"/>
            <ac:spMk id="39" creationId="{597D0616-3A01-43F9-8205-5C2AA29C8C4A}"/>
          </ac:spMkLst>
        </pc:spChg>
        <pc:spChg chg="add mod">
          <ac:chgData name="Ram Babu Doddy" userId="0e55781f-a759-4597-87a9-6dc49ffcbafe" providerId="ADAL" clId="{B65B3C37-7FED-4D96-9EAA-0C55F447655F}" dt="2021-04-28T15:10:15.234" v="442" actId="14100"/>
          <ac:spMkLst>
            <pc:docMk/>
            <pc:sldMk cId="3605624995" sldId="326"/>
            <ac:spMk id="42" creationId="{D9A1758B-09DF-4BC1-A102-009AA12A9E68}"/>
          </ac:spMkLst>
        </pc:spChg>
        <pc:spChg chg="add mod">
          <ac:chgData name="Ram Babu Doddy" userId="0e55781f-a759-4597-87a9-6dc49ffcbafe" providerId="ADAL" clId="{B65B3C37-7FED-4D96-9EAA-0C55F447655F}" dt="2021-05-02T13:29:26.830" v="641" actId="108"/>
          <ac:spMkLst>
            <pc:docMk/>
            <pc:sldMk cId="3605624995" sldId="326"/>
            <ac:spMk id="45" creationId="{50E87B6D-A33B-4885-9C39-C4AF3668E5D5}"/>
          </ac:spMkLst>
        </pc:spChg>
        <pc:spChg chg="add mod">
          <ac:chgData name="Ram Babu Doddy" userId="0e55781f-a759-4597-87a9-6dc49ffcbafe" providerId="ADAL" clId="{B65B3C37-7FED-4D96-9EAA-0C55F447655F}" dt="2021-05-02T13:29:33.582" v="642" actId="108"/>
          <ac:spMkLst>
            <pc:docMk/>
            <pc:sldMk cId="3605624995" sldId="326"/>
            <ac:spMk id="46" creationId="{8632E6F4-C80D-410C-814D-271F2835D7D2}"/>
          </ac:spMkLst>
        </pc:spChg>
        <pc:spChg chg="add mod">
          <ac:chgData name="Ram Babu Doddy" userId="0e55781f-a759-4597-87a9-6dc49ffcbafe" providerId="ADAL" clId="{B65B3C37-7FED-4D96-9EAA-0C55F447655F}" dt="2021-05-02T13:29:37.805" v="643" actId="108"/>
          <ac:spMkLst>
            <pc:docMk/>
            <pc:sldMk cId="3605624995" sldId="326"/>
            <ac:spMk id="48" creationId="{250BA522-4E0F-4F9F-9F2D-A9165F774FB0}"/>
          </ac:spMkLst>
        </pc:spChg>
        <pc:spChg chg="add mod">
          <ac:chgData name="Ram Babu Doddy" userId="0e55781f-a759-4597-87a9-6dc49ffcbafe" providerId="ADAL" clId="{B65B3C37-7FED-4D96-9EAA-0C55F447655F}" dt="2021-05-02T13:29:43.966" v="644" actId="108"/>
          <ac:spMkLst>
            <pc:docMk/>
            <pc:sldMk cId="3605624995" sldId="326"/>
            <ac:spMk id="49" creationId="{70AB8ED1-1988-4713-88B6-9BDDB69CEBA4}"/>
          </ac:spMkLst>
        </pc:spChg>
        <pc:spChg chg="add mod">
          <ac:chgData name="Ram Babu Doddy" userId="0e55781f-a759-4597-87a9-6dc49ffcbafe" providerId="ADAL" clId="{B65B3C37-7FED-4D96-9EAA-0C55F447655F}" dt="2021-05-02T13:29:48.402" v="645" actId="108"/>
          <ac:spMkLst>
            <pc:docMk/>
            <pc:sldMk cId="3605624995" sldId="326"/>
            <ac:spMk id="50" creationId="{FD275281-6717-4061-A9EF-A8E5A827CCBD}"/>
          </ac:spMkLst>
        </pc:spChg>
        <pc:picChg chg="add mod">
          <ac:chgData name="Ram Babu Doddy" userId="0e55781f-a759-4597-87a9-6dc49ffcbafe" providerId="ADAL" clId="{B65B3C37-7FED-4D96-9EAA-0C55F447655F}" dt="2021-04-28T15:06:57.884" v="417" actId="1076"/>
          <ac:picMkLst>
            <pc:docMk/>
            <pc:sldMk cId="3605624995" sldId="326"/>
            <ac:picMk id="5" creationId="{4778C71D-D1D1-431D-A963-683912BC28B1}"/>
          </ac:picMkLst>
        </pc:picChg>
        <pc:picChg chg="add mod">
          <ac:chgData name="Ram Babu Doddy" userId="0e55781f-a759-4597-87a9-6dc49ffcbafe" providerId="ADAL" clId="{B65B3C37-7FED-4D96-9EAA-0C55F447655F}" dt="2021-04-28T15:19:51.036" v="513" actId="1076"/>
          <ac:picMkLst>
            <pc:docMk/>
            <pc:sldMk cId="3605624995" sldId="326"/>
            <ac:picMk id="47" creationId="{71A69DEA-CF8C-477A-8CE6-F9A53BB087D9}"/>
          </ac:picMkLst>
        </pc:picChg>
        <pc:cxnChg chg="add mod">
          <ac:chgData name="Ram Babu Doddy" userId="0e55781f-a759-4597-87a9-6dc49ffcbafe" providerId="ADAL" clId="{B65B3C37-7FED-4D96-9EAA-0C55F447655F}" dt="2021-04-28T15:06:57.884" v="417" actId="1076"/>
          <ac:cxnSpMkLst>
            <pc:docMk/>
            <pc:sldMk cId="3605624995" sldId="326"/>
            <ac:cxnSpMk id="7" creationId="{528A4F04-C79B-4AF8-B1C2-F06178BC56AF}"/>
          </ac:cxnSpMkLst>
        </pc:cxnChg>
        <pc:cxnChg chg="add mod">
          <ac:chgData name="Ram Babu Doddy" userId="0e55781f-a759-4597-87a9-6dc49ffcbafe" providerId="ADAL" clId="{B65B3C37-7FED-4D96-9EAA-0C55F447655F}" dt="2021-04-28T15:06:57.884" v="417" actId="1076"/>
          <ac:cxnSpMkLst>
            <pc:docMk/>
            <pc:sldMk cId="3605624995" sldId="326"/>
            <ac:cxnSpMk id="8" creationId="{6E6CA50B-DEFB-480C-B648-9142C034985E}"/>
          </ac:cxnSpMkLst>
        </pc:cxnChg>
        <pc:cxnChg chg="add mod">
          <ac:chgData name="Ram Babu Doddy" userId="0e55781f-a759-4597-87a9-6dc49ffcbafe" providerId="ADAL" clId="{B65B3C37-7FED-4D96-9EAA-0C55F447655F}" dt="2021-04-28T15:06:57.884" v="417" actId="1076"/>
          <ac:cxnSpMkLst>
            <pc:docMk/>
            <pc:sldMk cId="3605624995" sldId="326"/>
            <ac:cxnSpMk id="9" creationId="{AE8384CC-C344-4C4B-82D4-4C8A5F378926}"/>
          </ac:cxnSpMkLst>
        </pc:cxnChg>
        <pc:cxnChg chg="add mod">
          <ac:chgData name="Ram Babu Doddy" userId="0e55781f-a759-4597-87a9-6dc49ffcbafe" providerId="ADAL" clId="{B65B3C37-7FED-4D96-9EAA-0C55F447655F}" dt="2021-04-28T15:06:57.884" v="417" actId="1076"/>
          <ac:cxnSpMkLst>
            <pc:docMk/>
            <pc:sldMk cId="3605624995" sldId="326"/>
            <ac:cxnSpMk id="10" creationId="{81AC5180-D2C9-4F4B-BF3C-13CD38AC46C1}"/>
          </ac:cxnSpMkLst>
        </pc:cxnChg>
        <pc:cxnChg chg="add mod">
          <ac:chgData name="Ram Babu Doddy" userId="0e55781f-a759-4597-87a9-6dc49ffcbafe" providerId="ADAL" clId="{B65B3C37-7FED-4D96-9EAA-0C55F447655F}" dt="2021-04-28T15:06:57.884" v="417" actId="1076"/>
          <ac:cxnSpMkLst>
            <pc:docMk/>
            <pc:sldMk cId="3605624995" sldId="326"/>
            <ac:cxnSpMk id="11" creationId="{D6FC6D0E-20CD-4C01-914A-5E5F3E7DE5C6}"/>
          </ac:cxnSpMkLst>
        </pc:cxnChg>
        <pc:cxnChg chg="add mod">
          <ac:chgData name="Ram Babu Doddy" userId="0e55781f-a759-4597-87a9-6dc49ffcbafe" providerId="ADAL" clId="{B65B3C37-7FED-4D96-9EAA-0C55F447655F}" dt="2021-04-28T15:06:57.884" v="417" actId="1076"/>
          <ac:cxnSpMkLst>
            <pc:docMk/>
            <pc:sldMk cId="3605624995" sldId="326"/>
            <ac:cxnSpMk id="12" creationId="{A368D903-7E49-497D-A943-B74B74D9FE51}"/>
          </ac:cxnSpMkLst>
        </pc:cxnChg>
      </pc:sldChg>
      <pc:sldChg chg="del">
        <pc:chgData name="Ram Babu Doddy" userId="0e55781f-a759-4597-87a9-6dc49ffcbafe" providerId="ADAL" clId="{B65B3C37-7FED-4D96-9EAA-0C55F447655F}" dt="2021-04-26T09:42:56.302" v="0" actId="47"/>
        <pc:sldMkLst>
          <pc:docMk/>
          <pc:sldMk cId="4238462659" sldId="326"/>
        </pc:sldMkLst>
      </pc:sldChg>
      <pc:sldChg chg="addSp delSp modSp new mod ord modAnim">
        <pc:chgData name="Ram Babu Doddy" userId="0e55781f-a759-4597-87a9-6dc49ffcbafe" providerId="ADAL" clId="{B65B3C37-7FED-4D96-9EAA-0C55F447655F}" dt="2021-05-02T15:58:12.170" v="910"/>
        <pc:sldMkLst>
          <pc:docMk/>
          <pc:sldMk cId="914624116" sldId="327"/>
        </pc:sldMkLst>
        <pc:spChg chg="del">
          <ac:chgData name="Ram Babu Doddy" userId="0e55781f-a759-4597-87a9-6dc49ffcbafe" providerId="ADAL" clId="{B65B3C37-7FED-4D96-9EAA-0C55F447655F}" dt="2021-04-28T15:17:25.934" v="500" actId="478"/>
          <ac:spMkLst>
            <pc:docMk/>
            <pc:sldMk cId="914624116" sldId="327"/>
            <ac:spMk id="2" creationId="{CA223294-5CAE-4000-AADA-0AD11E007604}"/>
          </ac:spMkLst>
        </pc:spChg>
        <pc:spChg chg="add mod">
          <ac:chgData name="Ram Babu Doddy" userId="0e55781f-a759-4597-87a9-6dc49ffcbafe" providerId="ADAL" clId="{B65B3C37-7FED-4D96-9EAA-0C55F447655F}" dt="2021-05-02T15:55:53.383" v="873" actId="21"/>
          <ac:spMkLst>
            <pc:docMk/>
            <pc:sldMk cId="914624116" sldId="327"/>
            <ac:spMk id="2" creationId="{CCA69F40-56C9-4EC1-9DA6-436251F4A49B}"/>
          </ac:spMkLst>
        </pc:spChg>
        <pc:spChg chg="mod">
          <ac:chgData name="Ram Babu Doddy" userId="0e55781f-a759-4597-87a9-6dc49ffcbafe" providerId="ADAL" clId="{B65B3C37-7FED-4D96-9EAA-0C55F447655F}" dt="2021-04-28T15:17:23.151" v="499" actId="20577"/>
          <ac:spMkLst>
            <pc:docMk/>
            <pc:sldMk cId="914624116" sldId="327"/>
            <ac:spMk id="3" creationId="{13CD4F45-6720-4498-9897-131A6812DFBD}"/>
          </ac:spMkLst>
        </pc:spChg>
        <pc:spChg chg="add mod">
          <ac:chgData name="Ram Babu Doddy" userId="0e55781f-a759-4597-87a9-6dc49ffcbafe" providerId="ADAL" clId="{B65B3C37-7FED-4D96-9EAA-0C55F447655F}" dt="2021-05-02T15:56:12.854" v="877" actId="21"/>
          <ac:spMkLst>
            <pc:docMk/>
            <pc:sldMk cId="914624116" sldId="327"/>
            <ac:spMk id="5" creationId="{6B6B6942-A396-41BA-8B85-B4F130FCF05E}"/>
          </ac:spMkLst>
        </pc:spChg>
        <pc:spChg chg="add mod">
          <ac:chgData name="Ram Babu Doddy" userId="0e55781f-a759-4597-87a9-6dc49ffcbafe" providerId="ADAL" clId="{B65B3C37-7FED-4D96-9EAA-0C55F447655F}" dt="2021-05-02T15:57:23.676" v="893" actId="20577"/>
          <ac:spMkLst>
            <pc:docMk/>
            <pc:sldMk cId="914624116" sldId="327"/>
            <ac:spMk id="6" creationId="{1A501ABE-D82D-4147-A9B1-520F2359F6CC}"/>
          </ac:spMkLst>
        </pc:spChg>
        <pc:spChg chg="add mod">
          <ac:chgData name="Ram Babu Doddy" userId="0e55781f-a759-4597-87a9-6dc49ffcbafe" providerId="ADAL" clId="{B65B3C37-7FED-4D96-9EAA-0C55F447655F}" dt="2021-05-02T15:57:27.837" v="894" actId="14100"/>
          <ac:spMkLst>
            <pc:docMk/>
            <pc:sldMk cId="914624116" sldId="327"/>
            <ac:spMk id="7" creationId="{B0972103-92AE-4B8B-ADF6-E4E1AA88F3C7}"/>
          </ac:spMkLst>
        </pc:spChg>
        <pc:spChg chg="add mod">
          <ac:chgData name="Ram Babu Doddy" userId="0e55781f-a759-4597-87a9-6dc49ffcbafe" providerId="ADAL" clId="{B65B3C37-7FED-4D96-9EAA-0C55F447655F}" dt="2021-05-02T15:57:48.490" v="905" actId="20577"/>
          <ac:spMkLst>
            <pc:docMk/>
            <pc:sldMk cId="914624116" sldId="327"/>
            <ac:spMk id="8" creationId="{F4A0FCE9-60F4-4296-A97B-9829FD71396E}"/>
          </ac:spMkLst>
        </pc:spChg>
      </pc:sldChg>
      <pc:sldChg chg="del">
        <pc:chgData name="Ram Babu Doddy" userId="0e55781f-a759-4597-87a9-6dc49ffcbafe" providerId="ADAL" clId="{B65B3C37-7FED-4D96-9EAA-0C55F447655F}" dt="2021-04-26T09:42:56.302" v="0" actId="47"/>
        <pc:sldMkLst>
          <pc:docMk/>
          <pc:sldMk cId="2484098598" sldId="327"/>
        </pc:sldMkLst>
      </pc:sldChg>
      <pc:sldChg chg="addSp delSp modSp new mod ord">
        <pc:chgData name="Ram Babu Doddy" userId="0e55781f-a759-4597-87a9-6dc49ffcbafe" providerId="ADAL" clId="{B65B3C37-7FED-4D96-9EAA-0C55F447655F}" dt="2021-05-02T15:19:55.369" v="767" actId="20577"/>
        <pc:sldMkLst>
          <pc:docMk/>
          <pc:sldMk cId="1402999192" sldId="328"/>
        </pc:sldMkLst>
        <pc:spChg chg="del mod">
          <ac:chgData name="Ram Babu Doddy" userId="0e55781f-a759-4597-87a9-6dc49ffcbafe" providerId="ADAL" clId="{B65B3C37-7FED-4D96-9EAA-0C55F447655F}" dt="2021-04-28T15:54:37.364" v="543" actId="478"/>
          <ac:spMkLst>
            <pc:docMk/>
            <pc:sldMk cId="1402999192" sldId="328"/>
            <ac:spMk id="2" creationId="{22E8F7D9-C2C0-424F-AD92-3E80A411AA77}"/>
          </ac:spMkLst>
        </pc:spChg>
        <pc:spChg chg="mod">
          <ac:chgData name="Ram Babu Doddy" userId="0e55781f-a759-4597-87a9-6dc49ffcbafe" providerId="ADAL" clId="{B65B3C37-7FED-4D96-9EAA-0C55F447655F}" dt="2021-05-02T15:19:55.369" v="767" actId="20577"/>
          <ac:spMkLst>
            <pc:docMk/>
            <pc:sldMk cId="1402999192" sldId="328"/>
            <ac:spMk id="3" creationId="{ABC09114-7D63-4430-BF4B-4E2416D2DFD2}"/>
          </ac:spMkLst>
        </pc:spChg>
        <pc:picChg chg="add mod">
          <ac:chgData name="Ram Babu Doddy" userId="0e55781f-a759-4597-87a9-6dc49ffcbafe" providerId="ADAL" clId="{B65B3C37-7FED-4D96-9EAA-0C55F447655F}" dt="2021-05-02T15:17:36.609" v="671" actId="1076"/>
          <ac:picMkLst>
            <pc:docMk/>
            <pc:sldMk cId="1402999192" sldId="328"/>
            <ac:picMk id="2" creationId="{D7A87B2D-227E-49A7-8AE0-F3E566638191}"/>
          </ac:picMkLst>
        </pc:picChg>
      </pc:sldChg>
      <pc:sldChg chg="addSp delSp modSp new del mod ord">
        <pc:chgData name="Ram Babu Doddy" userId="0e55781f-a759-4597-87a9-6dc49ffcbafe" providerId="ADAL" clId="{B65B3C37-7FED-4D96-9EAA-0C55F447655F}" dt="2021-05-02T16:01:28.606" v="938" actId="47"/>
        <pc:sldMkLst>
          <pc:docMk/>
          <pc:sldMk cId="1621807400" sldId="329"/>
        </pc:sldMkLst>
        <pc:spChg chg="del">
          <ac:chgData name="Ram Babu Doddy" userId="0e55781f-a759-4597-87a9-6dc49ffcbafe" providerId="ADAL" clId="{B65B3C37-7FED-4D96-9EAA-0C55F447655F}" dt="2021-05-02T13:28:21.570" v="625" actId="478"/>
          <ac:spMkLst>
            <pc:docMk/>
            <pc:sldMk cId="1621807400" sldId="329"/>
            <ac:spMk id="2" creationId="{F3CF5B1E-D20B-4C4D-993F-9F21543F8964}"/>
          </ac:spMkLst>
        </pc:spChg>
        <pc:spChg chg="mod">
          <ac:chgData name="Ram Babu Doddy" userId="0e55781f-a759-4597-87a9-6dc49ffcbafe" providerId="ADAL" clId="{B65B3C37-7FED-4D96-9EAA-0C55F447655F}" dt="2021-05-02T13:34:01.855" v="666" actId="1076"/>
          <ac:spMkLst>
            <pc:docMk/>
            <pc:sldMk cId="1621807400" sldId="329"/>
            <ac:spMk id="3" creationId="{024027A8-7057-4EDB-AA09-1612A87CF750}"/>
          </ac:spMkLst>
        </pc:spChg>
        <pc:spChg chg="add del mod">
          <ac:chgData name="Ram Babu Doddy" userId="0e55781f-a759-4597-87a9-6dc49ffcbafe" providerId="ADAL" clId="{B65B3C37-7FED-4D96-9EAA-0C55F447655F}" dt="2021-05-02T16:00:13.766" v="924" actId="21"/>
          <ac:spMkLst>
            <pc:docMk/>
            <pc:sldMk cId="1621807400" sldId="329"/>
            <ac:spMk id="5" creationId="{6177EB86-3144-4FBE-9624-8805C762F490}"/>
          </ac:spMkLst>
        </pc:spChg>
      </pc:sldChg>
      <pc:sldChg chg="addSp delSp modSp new mod">
        <pc:chgData name="Ram Babu Doddy" userId="0e55781f-a759-4597-87a9-6dc49ffcbafe" providerId="ADAL" clId="{B65B3C37-7FED-4D96-9EAA-0C55F447655F}" dt="2021-05-02T15:19:27.536" v="717" actId="20577"/>
        <pc:sldMkLst>
          <pc:docMk/>
          <pc:sldMk cId="791013990" sldId="330"/>
        </pc:sldMkLst>
        <pc:spChg chg="del">
          <ac:chgData name="Ram Babu Doddy" userId="0e55781f-a759-4597-87a9-6dc49ffcbafe" providerId="ADAL" clId="{B65B3C37-7FED-4D96-9EAA-0C55F447655F}" dt="2021-05-02T15:18:40.637" v="676" actId="478"/>
          <ac:spMkLst>
            <pc:docMk/>
            <pc:sldMk cId="791013990" sldId="330"/>
            <ac:spMk id="2" creationId="{20DDDF9B-AA01-4E83-89E2-082EDB897A70}"/>
          </ac:spMkLst>
        </pc:spChg>
        <pc:spChg chg="mod">
          <ac:chgData name="Ram Babu Doddy" userId="0e55781f-a759-4597-87a9-6dc49ffcbafe" providerId="ADAL" clId="{B65B3C37-7FED-4D96-9EAA-0C55F447655F}" dt="2021-05-02T15:19:27.536" v="717" actId="20577"/>
          <ac:spMkLst>
            <pc:docMk/>
            <pc:sldMk cId="791013990" sldId="330"/>
            <ac:spMk id="3" creationId="{939317B4-FC32-4B02-BFBA-880A6BD872CB}"/>
          </ac:spMkLst>
        </pc:spChg>
        <pc:picChg chg="add mod">
          <ac:chgData name="Ram Babu Doddy" userId="0e55781f-a759-4597-87a9-6dc49ffcbafe" providerId="ADAL" clId="{B65B3C37-7FED-4D96-9EAA-0C55F447655F}" dt="2021-05-02T15:19:11.871" v="682" actId="14100"/>
          <ac:picMkLst>
            <pc:docMk/>
            <pc:sldMk cId="791013990" sldId="330"/>
            <ac:picMk id="5" creationId="{78BF841F-56F5-47EA-8123-FFE0C9ABD557}"/>
          </ac:picMkLst>
        </pc:picChg>
        <pc:picChg chg="add mod">
          <ac:chgData name="Ram Babu Doddy" userId="0e55781f-a759-4597-87a9-6dc49ffcbafe" providerId="ADAL" clId="{B65B3C37-7FED-4D96-9EAA-0C55F447655F}" dt="2021-05-02T15:19:17.365" v="685" actId="1076"/>
          <ac:picMkLst>
            <pc:docMk/>
            <pc:sldMk cId="791013990" sldId="330"/>
            <ac:picMk id="6" creationId="{92BA22C0-EBE6-4416-AF01-ED7C9D2AA1F0}"/>
          </ac:picMkLst>
        </pc:picChg>
      </pc:sldChg>
      <pc:sldChg chg="addSp delSp modSp new mod modAnim">
        <pc:chgData name="Ram Babu Doddy" userId="0e55781f-a759-4597-87a9-6dc49ffcbafe" providerId="ADAL" clId="{B65B3C37-7FED-4D96-9EAA-0C55F447655F}" dt="2021-05-02T16:02:11.104" v="940"/>
        <pc:sldMkLst>
          <pc:docMk/>
          <pc:sldMk cId="86566079" sldId="331"/>
        </pc:sldMkLst>
        <pc:spChg chg="del">
          <ac:chgData name="Ram Babu Doddy" userId="0e55781f-a759-4597-87a9-6dc49ffcbafe" providerId="ADAL" clId="{B65B3C37-7FED-4D96-9EAA-0C55F447655F}" dt="2021-05-02T15:27:44.518" v="783" actId="478"/>
          <ac:spMkLst>
            <pc:docMk/>
            <pc:sldMk cId="86566079" sldId="331"/>
            <ac:spMk id="2" creationId="{0F33C3AE-AC9A-45F7-A5CD-020BC106D934}"/>
          </ac:spMkLst>
        </pc:spChg>
        <pc:spChg chg="mod">
          <ac:chgData name="Ram Babu Doddy" userId="0e55781f-a759-4597-87a9-6dc49ffcbafe" providerId="ADAL" clId="{B65B3C37-7FED-4D96-9EAA-0C55F447655F}" dt="2021-05-02T15:27:41.553" v="782" actId="20577"/>
          <ac:spMkLst>
            <pc:docMk/>
            <pc:sldMk cId="86566079" sldId="331"/>
            <ac:spMk id="3" creationId="{17EA9D6D-32E8-4936-991C-CD8917A8C952}"/>
          </ac:spMkLst>
        </pc:spChg>
        <pc:spChg chg="add mod">
          <ac:chgData name="Ram Babu Doddy" userId="0e55781f-a759-4597-87a9-6dc49ffcbafe" providerId="ADAL" clId="{B65B3C37-7FED-4D96-9EAA-0C55F447655F}" dt="2021-05-02T15:28:23.096" v="789" actId="1076"/>
          <ac:spMkLst>
            <pc:docMk/>
            <pc:sldMk cId="86566079" sldId="331"/>
            <ac:spMk id="5" creationId="{B42CC224-6D8A-45CD-B863-5C18DBD6F77A}"/>
          </ac:spMkLst>
        </pc:spChg>
        <pc:spChg chg="add mod">
          <ac:chgData name="Ram Babu Doddy" userId="0e55781f-a759-4597-87a9-6dc49ffcbafe" providerId="ADAL" clId="{B65B3C37-7FED-4D96-9EAA-0C55F447655F}" dt="2021-05-02T15:33:04.655" v="792" actId="14100"/>
          <ac:spMkLst>
            <pc:docMk/>
            <pc:sldMk cId="86566079" sldId="331"/>
            <ac:spMk id="6" creationId="{5708AF1A-3223-47C1-AFA7-B76C9F7663B8}"/>
          </ac:spMkLst>
        </pc:spChg>
        <pc:picChg chg="add del mod">
          <ac:chgData name="Ram Babu Doddy" userId="0e55781f-a759-4597-87a9-6dc49ffcbafe" providerId="ADAL" clId="{B65B3C37-7FED-4D96-9EAA-0C55F447655F}" dt="2021-05-02T15:44:19.202" v="800" actId="21"/>
          <ac:picMkLst>
            <pc:docMk/>
            <pc:sldMk cId="86566079" sldId="331"/>
            <ac:picMk id="7" creationId="{E56D13DE-2AC3-42F2-A996-A5C3C5307025}"/>
          </ac:picMkLst>
        </pc:picChg>
      </pc:sldChg>
      <pc:sldChg chg="addSp delSp modSp new mod modAnim">
        <pc:chgData name="Ram Babu Doddy" userId="0e55781f-a759-4597-87a9-6dc49ffcbafe" providerId="ADAL" clId="{B65B3C37-7FED-4D96-9EAA-0C55F447655F}" dt="2021-05-02T16:02:22.841" v="942"/>
        <pc:sldMkLst>
          <pc:docMk/>
          <pc:sldMk cId="2776136059" sldId="332"/>
        </pc:sldMkLst>
        <pc:spChg chg="del">
          <ac:chgData name="Ram Babu Doddy" userId="0e55781f-a759-4597-87a9-6dc49ffcbafe" providerId="ADAL" clId="{B65B3C37-7FED-4D96-9EAA-0C55F447655F}" dt="2021-05-02T15:44:22.660" v="801" actId="478"/>
          <ac:spMkLst>
            <pc:docMk/>
            <pc:sldMk cId="2776136059" sldId="332"/>
            <ac:spMk id="2" creationId="{BC078196-87BC-4747-A099-DE9553246651}"/>
          </ac:spMkLst>
        </pc:spChg>
        <pc:spChg chg="mod">
          <ac:chgData name="Ram Babu Doddy" userId="0e55781f-a759-4597-87a9-6dc49ffcbafe" providerId="ADAL" clId="{B65B3C37-7FED-4D96-9EAA-0C55F447655F}" dt="2021-05-02T15:45:29.096" v="813" actId="1076"/>
          <ac:spMkLst>
            <pc:docMk/>
            <pc:sldMk cId="2776136059" sldId="332"/>
            <ac:spMk id="3" creationId="{D65A3C9F-74D5-48C3-A933-E1214CEA609A}"/>
          </ac:spMkLst>
        </pc:spChg>
        <pc:spChg chg="add mod">
          <ac:chgData name="Ram Babu Doddy" userId="0e55781f-a759-4597-87a9-6dc49ffcbafe" providerId="ADAL" clId="{B65B3C37-7FED-4D96-9EAA-0C55F447655F}" dt="2021-05-02T15:45:01.139" v="809" actId="20577"/>
          <ac:spMkLst>
            <pc:docMk/>
            <pc:sldMk cId="2776136059" sldId="332"/>
            <ac:spMk id="6" creationId="{F54F6560-2A70-4A63-8239-8C136DAA5855}"/>
          </ac:spMkLst>
        </pc:spChg>
        <pc:picChg chg="add mod">
          <ac:chgData name="Ram Babu Doddy" userId="0e55781f-a759-4597-87a9-6dc49ffcbafe" providerId="ADAL" clId="{B65B3C37-7FED-4D96-9EAA-0C55F447655F}" dt="2021-05-02T15:45:05.544" v="810" actId="1076"/>
          <ac:picMkLst>
            <pc:docMk/>
            <pc:sldMk cId="2776136059" sldId="332"/>
            <ac:picMk id="5" creationId="{D3D0BEA9-59C6-4738-AC6C-92E37509AD88}"/>
          </ac:picMkLst>
        </pc:picChg>
      </pc:sldChg>
      <pc:sldChg chg="addSp delSp modSp new mod modAnim">
        <pc:chgData name="Ram Babu Doddy" userId="0e55781f-a759-4597-87a9-6dc49ffcbafe" providerId="ADAL" clId="{B65B3C37-7FED-4D96-9EAA-0C55F447655F}" dt="2021-05-02T16:11:00.660" v="1016"/>
        <pc:sldMkLst>
          <pc:docMk/>
          <pc:sldMk cId="2633243614" sldId="333"/>
        </pc:sldMkLst>
        <pc:spChg chg="del">
          <ac:chgData name="Ram Babu Doddy" userId="0e55781f-a759-4597-87a9-6dc49ffcbafe" providerId="ADAL" clId="{B65B3C37-7FED-4D96-9EAA-0C55F447655F}" dt="2021-05-02T15:50:22.325" v="815" actId="478"/>
          <ac:spMkLst>
            <pc:docMk/>
            <pc:sldMk cId="2633243614" sldId="333"/>
            <ac:spMk id="2" creationId="{06424B1E-7D34-44F1-9F0F-E3C7979BBA3C}"/>
          </ac:spMkLst>
        </pc:spChg>
        <pc:spChg chg="mod">
          <ac:chgData name="Ram Babu Doddy" userId="0e55781f-a759-4597-87a9-6dc49ffcbafe" providerId="ADAL" clId="{B65B3C37-7FED-4D96-9EAA-0C55F447655F}" dt="2021-05-02T15:50:35.528" v="818" actId="1076"/>
          <ac:spMkLst>
            <pc:docMk/>
            <pc:sldMk cId="2633243614" sldId="333"/>
            <ac:spMk id="3" creationId="{DC558270-332E-4D63-A14D-7D2C174C608C}"/>
          </ac:spMkLst>
        </pc:spChg>
        <pc:spChg chg="add mod">
          <ac:chgData name="Ram Babu Doddy" userId="0e55781f-a759-4597-87a9-6dc49ffcbafe" providerId="ADAL" clId="{B65B3C37-7FED-4D96-9EAA-0C55F447655F}" dt="2021-05-02T15:54:27.276" v="863" actId="1076"/>
          <ac:spMkLst>
            <pc:docMk/>
            <pc:sldMk cId="2633243614" sldId="333"/>
            <ac:spMk id="5" creationId="{D8435E6E-ACEE-411D-B3F0-00A4BB4F7580}"/>
          </ac:spMkLst>
        </pc:spChg>
        <pc:spChg chg="add mod">
          <ac:chgData name="Ram Babu Doddy" userId="0e55781f-a759-4597-87a9-6dc49ffcbafe" providerId="ADAL" clId="{B65B3C37-7FED-4D96-9EAA-0C55F447655F}" dt="2021-05-02T15:54:31.212" v="864" actId="1076"/>
          <ac:spMkLst>
            <pc:docMk/>
            <pc:sldMk cId="2633243614" sldId="333"/>
            <ac:spMk id="7" creationId="{5027BF5C-6130-4FEF-B86C-B6E264EEBBA0}"/>
          </ac:spMkLst>
        </pc:spChg>
        <pc:spChg chg="add mod">
          <ac:chgData name="Ram Babu Doddy" userId="0e55781f-a759-4597-87a9-6dc49ffcbafe" providerId="ADAL" clId="{B65B3C37-7FED-4D96-9EAA-0C55F447655F}" dt="2021-05-02T15:54:40.720" v="867" actId="1076"/>
          <ac:spMkLst>
            <pc:docMk/>
            <pc:sldMk cId="2633243614" sldId="333"/>
            <ac:spMk id="8" creationId="{A8E30C82-22F1-4836-BE1D-45EE071F0209}"/>
          </ac:spMkLst>
        </pc:spChg>
        <pc:picChg chg="add mod">
          <ac:chgData name="Ram Babu Doddy" userId="0e55781f-a759-4597-87a9-6dc49ffcbafe" providerId="ADAL" clId="{B65B3C37-7FED-4D96-9EAA-0C55F447655F}" dt="2021-05-02T15:54:05.250" v="860" actId="1076"/>
          <ac:picMkLst>
            <pc:docMk/>
            <pc:sldMk cId="2633243614" sldId="333"/>
            <ac:picMk id="6" creationId="{5DB26374-4186-4E3C-BE88-7EA4D5666087}"/>
          </ac:picMkLst>
        </pc:picChg>
      </pc:sldChg>
      <pc:sldChg chg="addSp delSp modSp new mod modAnim">
        <pc:chgData name="Ram Babu Doddy" userId="0e55781f-a759-4597-87a9-6dc49ffcbafe" providerId="ADAL" clId="{B65B3C37-7FED-4D96-9EAA-0C55F447655F}" dt="2021-05-02T16:10:40.592" v="1015"/>
        <pc:sldMkLst>
          <pc:docMk/>
          <pc:sldMk cId="1558838415" sldId="334"/>
        </pc:sldMkLst>
        <pc:spChg chg="del">
          <ac:chgData name="Ram Babu Doddy" userId="0e55781f-a759-4597-87a9-6dc49ffcbafe" providerId="ADAL" clId="{B65B3C37-7FED-4D96-9EAA-0C55F447655F}" dt="2021-05-02T15:52:56.732" v="858" actId="478"/>
          <ac:spMkLst>
            <pc:docMk/>
            <pc:sldMk cId="1558838415" sldId="334"/>
            <ac:spMk id="2" creationId="{03BD5ED4-93E9-467E-B3D1-0DFAC60B34EA}"/>
          </ac:spMkLst>
        </pc:spChg>
        <pc:spChg chg="mod">
          <ac:chgData name="Ram Babu Doddy" userId="0e55781f-a759-4597-87a9-6dc49ffcbafe" providerId="ADAL" clId="{B65B3C37-7FED-4D96-9EAA-0C55F447655F}" dt="2021-05-02T16:03:02.207" v="949" actId="1076"/>
          <ac:spMkLst>
            <pc:docMk/>
            <pc:sldMk cId="1558838415" sldId="334"/>
            <ac:spMk id="3" creationId="{05D88FA9-B220-427E-B1CB-B4494992BB63}"/>
          </ac:spMkLst>
        </pc:spChg>
        <pc:spChg chg="add mod">
          <ac:chgData name="Ram Babu Doddy" userId="0e55781f-a759-4597-87a9-6dc49ffcbafe" providerId="ADAL" clId="{B65B3C37-7FED-4D96-9EAA-0C55F447655F}" dt="2021-05-02T16:03:28.021" v="954" actId="20577"/>
          <ac:spMkLst>
            <pc:docMk/>
            <pc:sldMk cId="1558838415" sldId="334"/>
            <ac:spMk id="5" creationId="{1A47B3FF-E4E0-4D83-A176-E2A75ED8F484}"/>
          </ac:spMkLst>
        </pc:spChg>
        <pc:spChg chg="add mod">
          <ac:chgData name="Ram Babu Doddy" userId="0e55781f-a759-4597-87a9-6dc49ffcbafe" providerId="ADAL" clId="{B65B3C37-7FED-4D96-9EAA-0C55F447655F}" dt="2021-05-02T16:04:24.584" v="960" actId="1076"/>
          <ac:spMkLst>
            <pc:docMk/>
            <pc:sldMk cId="1558838415" sldId="334"/>
            <ac:spMk id="7" creationId="{07647A8A-2837-4EE0-B797-5CCDE8EF4C44}"/>
          </ac:spMkLst>
        </pc:spChg>
        <pc:spChg chg="add mod">
          <ac:chgData name="Ram Babu Doddy" userId="0e55781f-a759-4597-87a9-6dc49ffcbafe" providerId="ADAL" clId="{B65B3C37-7FED-4D96-9EAA-0C55F447655F}" dt="2021-05-02T16:05:50.519" v="974" actId="1076"/>
          <ac:spMkLst>
            <pc:docMk/>
            <pc:sldMk cId="1558838415" sldId="334"/>
            <ac:spMk id="9" creationId="{7892FA51-54FF-46F8-877D-006D6DAA0643}"/>
          </ac:spMkLst>
        </pc:spChg>
        <pc:picChg chg="add del mod">
          <ac:chgData name="Ram Babu Doddy" userId="0e55781f-a759-4597-87a9-6dc49ffcbafe" providerId="ADAL" clId="{B65B3C37-7FED-4D96-9EAA-0C55F447655F}" dt="2021-05-02T16:04:46.912" v="961" actId="478"/>
          <ac:picMkLst>
            <pc:docMk/>
            <pc:sldMk cId="1558838415" sldId="334"/>
            <ac:picMk id="6" creationId="{674ADD78-BBF5-4099-8A39-2E3A9BEFF27D}"/>
          </ac:picMkLst>
        </pc:picChg>
        <pc:picChg chg="add mod">
          <ac:chgData name="Ram Babu Doddy" userId="0e55781f-a759-4597-87a9-6dc49ffcbafe" providerId="ADAL" clId="{B65B3C37-7FED-4D96-9EAA-0C55F447655F}" dt="2021-05-02T16:04:52.432" v="964" actId="1076"/>
          <ac:picMkLst>
            <pc:docMk/>
            <pc:sldMk cId="1558838415" sldId="334"/>
            <ac:picMk id="8" creationId="{E21E4A37-8A23-4115-B7B1-AF5835D63A45}"/>
          </ac:picMkLst>
        </pc:picChg>
      </pc:sldChg>
      <pc:sldChg chg="addSp delSp modSp new mod modAnim">
        <pc:chgData name="Ram Babu Doddy" userId="0e55781f-a759-4597-87a9-6dc49ffcbafe" providerId="ADAL" clId="{B65B3C37-7FED-4D96-9EAA-0C55F447655F}" dt="2021-05-02T16:10:14.011" v="1012"/>
        <pc:sldMkLst>
          <pc:docMk/>
          <pc:sldMk cId="1155467447" sldId="335"/>
        </pc:sldMkLst>
        <pc:spChg chg="del">
          <ac:chgData name="Ram Babu Doddy" userId="0e55781f-a759-4597-87a9-6dc49ffcbafe" providerId="ADAL" clId="{B65B3C37-7FED-4D96-9EAA-0C55F447655F}" dt="2021-05-02T16:06:42.022" v="983" actId="478"/>
          <ac:spMkLst>
            <pc:docMk/>
            <pc:sldMk cId="1155467447" sldId="335"/>
            <ac:spMk id="2" creationId="{9CD806F2-58F9-4207-8622-7EB2412D25BA}"/>
          </ac:spMkLst>
        </pc:spChg>
        <pc:spChg chg="mod">
          <ac:chgData name="Ram Babu Doddy" userId="0e55781f-a759-4597-87a9-6dc49ffcbafe" providerId="ADAL" clId="{B65B3C37-7FED-4D96-9EAA-0C55F447655F}" dt="2021-05-02T16:07:53.165" v="996" actId="1076"/>
          <ac:spMkLst>
            <pc:docMk/>
            <pc:sldMk cId="1155467447" sldId="335"/>
            <ac:spMk id="3" creationId="{2015B755-0F91-4EF0-B7A6-2C4ED2922F34}"/>
          </ac:spMkLst>
        </pc:spChg>
        <pc:spChg chg="add mod">
          <ac:chgData name="Ram Babu Doddy" userId="0e55781f-a759-4597-87a9-6dc49ffcbafe" providerId="ADAL" clId="{B65B3C37-7FED-4D96-9EAA-0C55F447655F}" dt="2021-05-02T16:08:07.206" v="999" actId="1076"/>
          <ac:spMkLst>
            <pc:docMk/>
            <pc:sldMk cId="1155467447" sldId="335"/>
            <ac:spMk id="5" creationId="{BA356D38-3252-46FC-A2AC-CDB1EC2E81DE}"/>
          </ac:spMkLst>
        </pc:spChg>
        <pc:spChg chg="add mod">
          <ac:chgData name="Ram Babu Doddy" userId="0e55781f-a759-4597-87a9-6dc49ffcbafe" providerId="ADAL" clId="{B65B3C37-7FED-4D96-9EAA-0C55F447655F}" dt="2021-05-02T16:09:48.124" v="1011" actId="1076"/>
          <ac:spMkLst>
            <pc:docMk/>
            <pc:sldMk cId="1155467447" sldId="335"/>
            <ac:spMk id="7" creationId="{75526C26-C0BF-4F4F-819D-DB68AA5FB5F4}"/>
          </ac:spMkLst>
        </pc:spChg>
        <pc:picChg chg="add mod">
          <ac:chgData name="Ram Babu Doddy" userId="0e55781f-a759-4597-87a9-6dc49ffcbafe" providerId="ADAL" clId="{B65B3C37-7FED-4D96-9EAA-0C55F447655F}" dt="2021-05-02T16:07:58.634" v="998" actId="1076"/>
          <ac:picMkLst>
            <pc:docMk/>
            <pc:sldMk cId="1155467447" sldId="335"/>
            <ac:picMk id="6" creationId="{858D730F-57BE-4AAD-9421-8444E0E20A9D}"/>
          </ac:picMkLst>
        </pc:picChg>
      </pc:sldChg>
      <pc:sldChg chg="addSp delSp modSp new mod">
        <pc:chgData name="Ram Babu Doddy" userId="0e55781f-a759-4597-87a9-6dc49ffcbafe" providerId="ADAL" clId="{B65B3C37-7FED-4D96-9EAA-0C55F447655F}" dt="2021-05-02T16:15:04.080" v="1071" actId="20577"/>
        <pc:sldMkLst>
          <pc:docMk/>
          <pc:sldMk cId="111458509" sldId="336"/>
        </pc:sldMkLst>
        <pc:spChg chg="del">
          <ac:chgData name="Ram Babu Doddy" userId="0e55781f-a759-4597-87a9-6dc49ffcbafe" providerId="ADAL" clId="{B65B3C37-7FED-4D96-9EAA-0C55F447655F}" dt="2021-05-02T16:12:49.536" v="1018" actId="478"/>
          <ac:spMkLst>
            <pc:docMk/>
            <pc:sldMk cId="111458509" sldId="336"/>
            <ac:spMk id="2" creationId="{5804A63B-48BE-4791-8C71-7CC1B44859BE}"/>
          </ac:spMkLst>
        </pc:spChg>
        <pc:spChg chg="mod">
          <ac:chgData name="Ram Babu Doddy" userId="0e55781f-a759-4597-87a9-6dc49ffcbafe" providerId="ADAL" clId="{B65B3C37-7FED-4D96-9EAA-0C55F447655F}" dt="2021-05-02T16:13:25.414" v="1054" actId="20577"/>
          <ac:spMkLst>
            <pc:docMk/>
            <pc:sldMk cId="111458509" sldId="336"/>
            <ac:spMk id="3" creationId="{7AB36374-DD5D-4E44-BC27-0F657DBEA073}"/>
          </ac:spMkLst>
        </pc:spChg>
        <pc:spChg chg="add mod">
          <ac:chgData name="Ram Babu Doddy" userId="0e55781f-a759-4597-87a9-6dc49ffcbafe" providerId="ADAL" clId="{B65B3C37-7FED-4D96-9EAA-0C55F447655F}" dt="2021-05-02T16:15:04.080" v="1071" actId="20577"/>
          <ac:spMkLst>
            <pc:docMk/>
            <pc:sldMk cId="111458509" sldId="336"/>
            <ac:spMk id="5" creationId="{305C208D-3AFF-4D23-93BF-47C0C7255559}"/>
          </ac:spMkLst>
        </pc:spChg>
      </pc:sldChg>
      <pc:sldChg chg="addSp delSp modSp add mod">
        <pc:chgData name="Ram Babu Doddy" userId="0e55781f-a759-4597-87a9-6dc49ffcbafe" providerId="ADAL" clId="{B65B3C37-7FED-4D96-9EAA-0C55F447655F}" dt="2021-05-03T05:06:38.315" v="1287" actId="20577"/>
        <pc:sldMkLst>
          <pc:docMk/>
          <pc:sldMk cId="105971782" sldId="337"/>
        </pc:sldMkLst>
        <pc:spChg chg="del mod">
          <ac:chgData name="Ram Babu Doddy" userId="0e55781f-a759-4597-87a9-6dc49ffcbafe" providerId="ADAL" clId="{B65B3C37-7FED-4D96-9EAA-0C55F447655F}" dt="2021-05-03T04:47:52.366" v="1162" actId="478"/>
          <ac:spMkLst>
            <pc:docMk/>
            <pc:sldMk cId="105971782" sldId="337"/>
            <ac:spMk id="5" creationId="{7E76DFB1-78E7-4790-9337-1B7F3790D0CA}"/>
          </ac:spMkLst>
        </pc:spChg>
        <pc:spChg chg="add del mod">
          <ac:chgData name="Ram Babu Doddy" userId="0e55781f-a759-4597-87a9-6dc49ffcbafe" providerId="ADAL" clId="{B65B3C37-7FED-4D96-9EAA-0C55F447655F}" dt="2021-05-03T05:06:22.221" v="1276" actId="478"/>
          <ac:spMkLst>
            <pc:docMk/>
            <pc:sldMk cId="105971782" sldId="337"/>
            <ac:spMk id="8" creationId="{6FD0AA0E-2B35-41C3-AB77-F6D0E76E5932}"/>
          </ac:spMkLst>
        </pc:spChg>
        <pc:spChg chg="add del mod">
          <ac:chgData name="Ram Babu Doddy" userId="0e55781f-a759-4597-87a9-6dc49ffcbafe" providerId="ADAL" clId="{B65B3C37-7FED-4D96-9EAA-0C55F447655F}" dt="2021-05-03T05:06:26.437" v="1279" actId="478"/>
          <ac:spMkLst>
            <pc:docMk/>
            <pc:sldMk cId="105971782" sldId="337"/>
            <ac:spMk id="9" creationId="{6035CEDB-96E3-4283-B06F-89584A65D60B}"/>
          </ac:spMkLst>
        </pc:spChg>
        <pc:spChg chg="add del mod">
          <ac:chgData name="Ram Babu Doddy" userId="0e55781f-a759-4597-87a9-6dc49ffcbafe" providerId="ADAL" clId="{B65B3C37-7FED-4D96-9EAA-0C55F447655F}" dt="2021-05-03T05:06:27.198" v="1280" actId="478"/>
          <ac:spMkLst>
            <pc:docMk/>
            <pc:sldMk cId="105971782" sldId="337"/>
            <ac:spMk id="10" creationId="{E81745D1-2C24-4C69-88FA-445F57962952}"/>
          </ac:spMkLst>
        </pc:spChg>
        <pc:spChg chg="add del mod">
          <ac:chgData name="Ram Babu Doddy" userId="0e55781f-a759-4597-87a9-6dc49ffcbafe" providerId="ADAL" clId="{B65B3C37-7FED-4D96-9EAA-0C55F447655F}" dt="2021-05-03T05:06:24.284" v="1278" actId="478"/>
          <ac:spMkLst>
            <pc:docMk/>
            <pc:sldMk cId="105971782" sldId="337"/>
            <ac:spMk id="11" creationId="{E84361FF-F3C4-4BE7-B2B8-14BABC992F90}"/>
          </ac:spMkLst>
        </pc:spChg>
        <pc:spChg chg="add mod">
          <ac:chgData name="Ram Babu Doddy" userId="0e55781f-a759-4597-87a9-6dc49ffcbafe" providerId="ADAL" clId="{B65B3C37-7FED-4D96-9EAA-0C55F447655F}" dt="2021-05-03T05:06:38.315" v="1287" actId="20577"/>
          <ac:spMkLst>
            <pc:docMk/>
            <pc:sldMk cId="105971782" sldId="337"/>
            <ac:spMk id="12" creationId="{870005F1-06FE-44D8-B13F-78B88836437C}"/>
          </ac:spMkLst>
        </pc:spChg>
        <pc:picChg chg="del">
          <ac:chgData name="Ram Babu Doddy" userId="0e55781f-a759-4597-87a9-6dc49ffcbafe" providerId="ADAL" clId="{B65B3C37-7FED-4D96-9EAA-0C55F447655F}" dt="2021-05-03T04:47:54.036" v="1163" actId="478"/>
          <ac:picMkLst>
            <pc:docMk/>
            <pc:sldMk cId="105971782" sldId="337"/>
            <ac:picMk id="2" creationId="{30288D45-49EE-4CFA-97B0-8A600D5B5420}"/>
          </ac:picMkLst>
        </pc:picChg>
        <pc:picChg chg="add mod">
          <ac:chgData name="Ram Babu Doddy" userId="0e55781f-a759-4597-87a9-6dc49ffcbafe" providerId="ADAL" clId="{B65B3C37-7FED-4D96-9EAA-0C55F447655F}" dt="2021-05-03T04:52:32.568" v="1185" actId="1076"/>
          <ac:picMkLst>
            <pc:docMk/>
            <pc:sldMk cId="105971782" sldId="337"/>
            <ac:picMk id="7" creationId="{BD06A659-7B14-4A27-85EA-9C1E6F2BA293}"/>
          </ac:picMkLst>
        </pc:picChg>
      </pc:sldChg>
      <pc:sldChg chg="addSp delSp modSp new mod">
        <pc:chgData name="Ram Babu Doddy" userId="0e55781f-a759-4597-87a9-6dc49ffcbafe" providerId="ADAL" clId="{B65B3C37-7FED-4D96-9EAA-0C55F447655F}" dt="2021-05-03T05:00:26.069" v="1229" actId="478"/>
        <pc:sldMkLst>
          <pc:docMk/>
          <pc:sldMk cId="1077398305" sldId="338"/>
        </pc:sldMkLst>
        <pc:spChg chg="del">
          <ac:chgData name="Ram Babu Doddy" userId="0e55781f-a759-4597-87a9-6dc49ffcbafe" providerId="ADAL" clId="{B65B3C37-7FED-4D96-9EAA-0C55F447655F}" dt="2021-05-03T04:57:19.923" v="1187" actId="478"/>
          <ac:spMkLst>
            <pc:docMk/>
            <pc:sldMk cId="1077398305" sldId="338"/>
            <ac:spMk id="2" creationId="{C53F7D48-AC7F-41A6-9385-D58FC291410B}"/>
          </ac:spMkLst>
        </pc:spChg>
        <pc:spChg chg="mod">
          <ac:chgData name="Ram Babu Doddy" userId="0e55781f-a759-4597-87a9-6dc49ffcbafe" providerId="ADAL" clId="{B65B3C37-7FED-4D96-9EAA-0C55F447655F}" dt="2021-05-03T05:00:20.363" v="1228" actId="20577"/>
          <ac:spMkLst>
            <pc:docMk/>
            <pc:sldMk cId="1077398305" sldId="338"/>
            <ac:spMk id="3" creationId="{D36912DC-C24C-4B4D-9243-D80BB37FA649}"/>
          </ac:spMkLst>
        </pc:spChg>
        <pc:spChg chg="add del mod">
          <ac:chgData name="Ram Babu Doddy" userId="0e55781f-a759-4597-87a9-6dc49ffcbafe" providerId="ADAL" clId="{B65B3C37-7FED-4D96-9EAA-0C55F447655F}" dt="2021-05-03T05:00:26.069" v="1229" actId="478"/>
          <ac:spMkLst>
            <pc:docMk/>
            <pc:sldMk cId="1077398305" sldId="338"/>
            <ac:spMk id="6" creationId="{534CD2B1-0B22-43F3-BB63-8812E74935F4}"/>
          </ac:spMkLst>
        </pc:spChg>
        <pc:spChg chg="add mod">
          <ac:chgData name="Ram Babu Doddy" userId="0e55781f-a759-4597-87a9-6dc49ffcbafe" providerId="ADAL" clId="{B65B3C37-7FED-4D96-9EAA-0C55F447655F}" dt="2021-05-03T04:59:38.334" v="1207" actId="20577"/>
          <ac:spMkLst>
            <pc:docMk/>
            <pc:sldMk cId="1077398305" sldId="338"/>
            <ac:spMk id="7" creationId="{CB491625-9763-4C84-824C-051B7F26E2EC}"/>
          </ac:spMkLst>
        </pc:spChg>
        <pc:picChg chg="add mod">
          <ac:chgData name="Ram Babu Doddy" userId="0e55781f-a759-4597-87a9-6dc49ffcbafe" providerId="ADAL" clId="{B65B3C37-7FED-4D96-9EAA-0C55F447655F}" dt="2021-05-03T05:00:08.500" v="1215" actId="14100"/>
          <ac:picMkLst>
            <pc:docMk/>
            <pc:sldMk cId="1077398305" sldId="338"/>
            <ac:picMk id="5" creationId="{956A4910-7E45-43D6-BA75-6A1F53DC8EFC}"/>
          </ac:picMkLst>
        </pc:picChg>
        <pc:picChg chg="add mod">
          <ac:chgData name="Ram Babu Doddy" userId="0e55781f-a759-4597-87a9-6dc49ffcbafe" providerId="ADAL" clId="{B65B3C37-7FED-4D96-9EAA-0C55F447655F}" dt="2021-05-03T05:00:02.061" v="1213" actId="1076"/>
          <ac:picMkLst>
            <pc:docMk/>
            <pc:sldMk cId="1077398305" sldId="338"/>
            <ac:picMk id="8" creationId="{CCB90A6E-FA79-4AFE-82FC-0A7E5191DBE9}"/>
          </ac:picMkLst>
        </pc:picChg>
      </pc:sldChg>
      <pc:sldChg chg="addSp delSp modSp new mod">
        <pc:chgData name="Ram Babu Doddy" userId="0e55781f-a759-4597-87a9-6dc49ffcbafe" providerId="ADAL" clId="{B65B3C37-7FED-4D96-9EAA-0C55F447655F}" dt="2021-05-03T05:03:29.037" v="1257" actId="1076"/>
        <pc:sldMkLst>
          <pc:docMk/>
          <pc:sldMk cId="3353155879" sldId="339"/>
        </pc:sldMkLst>
        <pc:spChg chg="del">
          <ac:chgData name="Ram Babu Doddy" userId="0e55781f-a759-4597-87a9-6dc49ffcbafe" providerId="ADAL" clId="{B65B3C37-7FED-4D96-9EAA-0C55F447655F}" dt="2021-05-03T05:00:36.438" v="1237" actId="478"/>
          <ac:spMkLst>
            <pc:docMk/>
            <pc:sldMk cId="3353155879" sldId="339"/>
            <ac:spMk id="2" creationId="{BFE135CD-A973-4398-AC36-7B0E834E0D6D}"/>
          </ac:spMkLst>
        </pc:spChg>
        <pc:spChg chg="mod">
          <ac:chgData name="Ram Babu Doddy" userId="0e55781f-a759-4597-87a9-6dc49ffcbafe" providerId="ADAL" clId="{B65B3C37-7FED-4D96-9EAA-0C55F447655F}" dt="2021-05-03T05:00:33.527" v="1236" actId="20577"/>
          <ac:spMkLst>
            <pc:docMk/>
            <pc:sldMk cId="3353155879" sldId="339"/>
            <ac:spMk id="3" creationId="{00645F9A-6755-4A29-BFA9-9ADC5507CEB1}"/>
          </ac:spMkLst>
        </pc:spChg>
        <pc:spChg chg="add mod">
          <ac:chgData name="Ram Babu Doddy" userId="0e55781f-a759-4597-87a9-6dc49ffcbafe" providerId="ADAL" clId="{B65B3C37-7FED-4D96-9EAA-0C55F447655F}" dt="2021-05-03T05:01:51.006" v="1247" actId="20577"/>
          <ac:spMkLst>
            <pc:docMk/>
            <pc:sldMk cId="3353155879" sldId="339"/>
            <ac:spMk id="5" creationId="{1F6FEC0A-5318-4A1F-9535-F4310F071E5C}"/>
          </ac:spMkLst>
        </pc:spChg>
        <pc:spChg chg="add mod">
          <ac:chgData name="Ram Babu Doddy" userId="0e55781f-a759-4597-87a9-6dc49ffcbafe" providerId="ADAL" clId="{B65B3C37-7FED-4D96-9EAA-0C55F447655F}" dt="2021-05-03T05:03:29.037" v="1257" actId="1076"/>
          <ac:spMkLst>
            <pc:docMk/>
            <pc:sldMk cId="3353155879" sldId="339"/>
            <ac:spMk id="7" creationId="{F35C8D0E-144B-48DC-B255-88026BF41C1D}"/>
          </ac:spMkLst>
        </pc:spChg>
        <pc:picChg chg="add mod">
          <ac:chgData name="Ram Babu Doddy" userId="0e55781f-a759-4597-87a9-6dc49ffcbafe" providerId="ADAL" clId="{B65B3C37-7FED-4D96-9EAA-0C55F447655F}" dt="2021-05-03T05:03:02.555" v="1250" actId="1076"/>
          <ac:picMkLst>
            <pc:docMk/>
            <pc:sldMk cId="3353155879" sldId="339"/>
            <ac:picMk id="6" creationId="{EAFB515A-DF53-4C62-9E59-B693FD06876F}"/>
          </ac:picMkLst>
        </pc:picChg>
        <pc:picChg chg="add mod">
          <ac:chgData name="Ram Babu Doddy" userId="0e55781f-a759-4597-87a9-6dc49ffcbafe" providerId="ADAL" clId="{B65B3C37-7FED-4D96-9EAA-0C55F447655F}" dt="2021-05-03T05:03:18.482" v="1254" actId="1076"/>
          <ac:picMkLst>
            <pc:docMk/>
            <pc:sldMk cId="3353155879" sldId="339"/>
            <ac:picMk id="8" creationId="{210089C9-646E-43DE-A9DE-54F74D47999C}"/>
          </ac:picMkLst>
        </pc:picChg>
      </pc:sldChg>
      <pc:sldChg chg="addSp delSp modSp new mod">
        <pc:chgData name="Ram Babu Doddy" userId="0e55781f-a759-4597-87a9-6dc49ffcbafe" providerId="ADAL" clId="{B65B3C37-7FED-4D96-9EAA-0C55F447655F}" dt="2021-05-03T05:04:35.766" v="1274" actId="20577"/>
        <pc:sldMkLst>
          <pc:docMk/>
          <pc:sldMk cId="1526053775" sldId="340"/>
        </pc:sldMkLst>
        <pc:spChg chg="del">
          <ac:chgData name="Ram Babu Doddy" userId="0e55781f-a759-4597-87a9-6dc49ffcbafe" providerId="ADAL" clId="{B65B3C37-7FED-4D96-9EAA-0C55F447655F}" dt="2021-05-03T05:03:43.696" v="1261" actId="478"/>
          <ac:spMkLst>
            <pc:docMk/>
            <pc:sldMk cId="1526053775" sldId="340"/>
            <ac:spMk id="2" creationId="{33B79E9A-73EC-43E5-A454-C9CD8A4F7D6B}"/>
          </ac:spMkLst>
        </pc:spChg>
        <pc:spChg chg="mod">
          <ac:chgData name="Ram Babu Doddy" userId="0e55781f-a759-4597-87a9-6dc49ffcbafe" providerId="ADAL" clId="{B65B3C37-7FED-4D96-9EAA-0C55F447655F}" dt="2021-05-03T05:03:41.460" v="1260" actId="20577"/>
          <ac:spMkLst>
            <pc:docMk/>
            <pc:sldMk cId="1526053775" sldId="340"/>
            <ac:spMk id="3" creationId="{243D5801-68B4-476B-B86E-6714B8D493E1}"/>
          </ac:spMkLst>
        </pc:spChg>
        <pc:spChg chg="add mod">
          <ac:chgData name="Ram Babu Doddy" userId="0e55781f-a759-4597-87a9-6dc49ffcbafe" providerId="ADAL" clId="{B65B3C37-7FED-4D96-9EAA-0C55F447655F}" dt="2021-05-03T05:04:35.766" v="1274" actId="20577"/>
          <ac:spMkLst>
            <pc:docMk/>
            <pc:sldMk cId="1526053775" sldId="340"/>
            <ac:spMk id="6" creationId="{BEF58EB5-DA6E-4856-81CA-3D72BB1E8662}"/>
          </ac:spMkLst>
        </pc:spChg>
        <pc:picChg chg="add mod">
          <ac:chgData name="Ram Babu Doddy" userId="0e55781f-a759-4597-87a9-6dc49ffcbafe" providerId="ADAL" clId="{B65B3C37-7FED-4D96-9EAA-0C55F447655F}" dt="2021-05-03T05:04:30.854" v="1271" actId="1076"/>
          <ac:picMkLst>
            <pc:docMk/>
            <pc:sldMk cId="1526053775" sldId="340"/>
            <ac:picMk id="5" creationId="{AD8E86E7-7C23-4DAD-96C8-437E9D6CA353}"/>
          </ac:picMkLst>
        </pc:picChg>
      </pc:sldChg>
      <pc:sldChg chg="addSp delSp modSp new mod">
        <pc:chgData name="Ram Babu Doddy" userId="0e55781f-a759-4597-87a9-6dc49ffcbafe" providerId="ADAL" clId="{B65B3C37-7FED-4D96-9EAA-0C55F447655F}" dt="2021-05-03T05:29:19.892" v="1373" actId="20577"/>
        <pc:sldMkLst>
          <pc:docMk/>
          <pc:sldMk cId="705610925" sldId="341"/>
        </pc:sldMkLst>
        <pc:spChg chg="del">
          <ac:chgData name="Ram Babu Doddy" userId="0e55781f-a759-4597-87a9-6dc49ffcbafe" providerId="ADAL" clId="{B65B3C37-7FED-4D96-9EAA-0C55F447655F}" dt="2021-05-03T05:13:31.172" v="1289" actId="478"/>
          <ac:spMkLst>
            <pc:docMk/>
            <pc:sldMk cId="705610925" sldId="341"/>
            <ac:spMk id="2" creationId="{1E8A2F54-840A-422C-BF33-232FE08BE54D}"/>
          </ac:spMkLst>
        </pc:spChg>
        <pc:spChg chg="mod">
          <ac:chgData name="Ram Babu Doddy" userId="0e55781f-a759-4597-87a9-6dc49ffcbafe" providerId="ADAL" clId="{B65B3C37-7FED-4D96-9EAA-0C55F447655F}" dt="2021-05-03T05:29:19.892" v="1373" actId="20577"/>
          <ac:spMkLst>
            <pc:docMk/>
            <pc:sldMk cId="705610925" sldId="341"/>
            <ac:spMk id="3" creationId="{F3AA00BC-87F7-4CDA-98E4-9BFF3E474EB2}"/>
          </ac:spMkLst>
        </pc:spChg>
        <pc:picChg chg="add del mod">
          <ac:chgData name="Ram Babu Doddy" userId="0e55781f-a759-4597-87a9-6dc49ffcbafe" providerId="ADAL" clId="{B65B3C37-7FED-4D96-9EAA-0C55F447655F}" dt="2021-05-03T05:26:45.109" v="1305" actId="478"/>
          <ac:picMkLst>
            <pc:docMk/>
            <pc:sldMk cId="705610925" sldId="341"/>
            <ac:picMk id="5" creationId="{43EF7C68-5DDA-4430-A67D-75670A94B9A0}"/>
          </ac:picMkLst>
        </pc:picChg>
        <pc:picChg chg="add del mod">
          <ac:chgData name="Ram Babu Doddy" userId="0e55781f-a759-4597-87a9-6dc49ffcbafe" providerId="ADAL" clId="{B65B3C37-7FED-4D96-9EAA-0C55F447655F}" dt="2021-05-03T05:26:33.868" v="1303"/>
          <ac:picMkLst>
            <pc:docMk/>
            <pc:sldMk cId="705610925" sldId="341"/>
            <ac:picMk id="6" creationId="{FBDF95E9-4E08-4C52-AE23-48227F249147}"/>
          </ac:picMkLst>
        </pc:picChg>
        <pc:picChg chg="add del mod">
          <ac:chgData name="Ram Babu Doddy" userId="0e55781f-a759-4597-87a9-6dc49ffcbafe" providerId="ADAL" clId="{B65B3C37-7FED-4D96-9EAA-0C55F447655F}" dt="2021-05-03T05:28:05.099" v="1320" actId="478"/>
          <ac:picMkLst>
            <pc:docMk/>
            <pc:sldMk cId="705610925" sldId="341"/>
            <ac:picMk id="7" creationId="{FA59F34C-CE83-459A-B019-84324B417DCF}"/>
          </ac:picMkLst>
        </pc:picChg>
        <pc:picChg chg="add del">
          <ac:chgData name="Ram Babu Doddy" userId="0e55781f-a759-4597-87a9-6dc49ffcbafe" providerId="ADAL" clId="{B65B3C37-7FED-4D96-9EAA-0C55F447655F}" dt="2021-05-03T05:27:52.053" v="1319"/>
          <ac:picMkLst>
            <pc:docMk/>
            <pc:sldMk cId="705610925" sldId="341"/>
            <ac:picMk id="8" creationId="{F0ED8985-9028-402A-A944-5C55DF73E980}"/>
          </ac:picMkLst>
        </pc:picChg>
        <pc:picChg chg="add mod">
          <ac:chgData name="Ram Babu Doddy" userId="0e55781f-a759-4597-87a9-6dc49ffcbafe" providerId="ADAL" clId="{B65B3C37-7FED-4D96-9EAA-0C55F447655F}" dt="2021-05-03T05:28:08.533" v="1322" actId="1076"/>
          <ac:picMkLst>
            <pc:docMk/>
            <pc:sldMk cId="705610925" sldId="341"/>
            <ac:picMk id="9" creationId="{B5FDA0C4-DDC1-4437-A526-3254A02E4009}"/>
          </ac:picMkLst>
        </pc:picChg>
      </pc:sldChg>
      <pc:sldChg chg="addSp delSp modSp new mod">
        <pc:chgData name="Ram Babu Doddy" userId="0e55781f-a759-4597-87a9-6dc49ffcbafe" providerId="ADAL" clId="{B65B3C37-7FED-4D96-9EAA-0C55F447655F}" dt="2021-05-03T05:29:24.157" v="1374"/>
        <pc:sldMkLst>
          <pc:docMk/>
          <pc:sldMk cId="3928658774" sldId="342"/>
        </pc:sldMkLst>
        <pc:spChg chg="del">
          <ac:chgData name="Ram Babu Doddy" userId="0e55781f-a759-4597-87a9-6dc49ffcbafe" providerId="ADAL" clId="{B65B3C37-7FED-4D96-9EAA-0C55F447655F}" dt="2021-05-03T05:25:57.498" v="1294" actId="478"/>
          <ac:spMkLst>
            <pc:docMk/>
            <pc:sldMk cId="3928658774" sldId="342"/>
            <ac:spMk id="2" creationId="{E9D761CE-987B-4B3D-B38C-E88CDB29697D}"/>
          </ac:spMkLst>
        </pc:spChg>
        <pc:spChg chg="mod">
          <ac:chgData name="Ram Babu Doddy" userId="0e55781f-a759-4597-87a9-6dc49ffcbafe" providerId="ADAL" clId="{B65B3C37-7FED-4D96-9EAA-0C55F447655F}" dt="2021-05-03T05:29:24.157" v="1374"/>
          <ac:spMkLst>
            <pc:docMk/>
            <pc:sldMk cId="3928658774" sldId="342"/>
            <ac:spMk id="3" creationId="{7EDF1837-D3D8-4563-A715-511AE3A987C4}"/>
          </ac:spMkLst>
        </pc:spChg>
        <pc:picChg chg="add del mod">
          <ac:chgData name="Ram Babu Doddy" userId="0e55781f-a759-4597-87a9-6dc49ffcbafe" providerId="ADAL" clId="{B65B3C37-7FED-4D96-9EAA-0C55F447655F}" dt="2021-05-03T05:27:09.897" v="1310" actId="478"/>
          <ac:picMkLst>
            <pc:docMk/>
            <pc:sldMk cId="3928658774" sldId="342"/>
            <ac:picMk id="5" creationId="{E3E1EE6D-0276-4351-9074-63D90723B213}"/>
          </ac:picMkLst>
        </pc:picChg>
        <pc:picChg chg="add del mod">
          <ac:chgData name="Ram Babu Doddy" userId="0e55781f-a759-4597-87a9-6dc49ffcbafe" providerId="ADAL" clId="{B65B3C37-7FED-4D96-9EAA-0C55F447655F}" dt="2021-05-03T05:28:54.341" v="1327" actId="478"/>
          <ac:picMkLst>
            <pc:docMk/>
            <pc:sldMk cId="3928658774" sldId="342"/>
            <ac:picMk id="6" creationId="{B0B50C62-3EED-45E9-BB4D-65585B51E851}"/>
          </ac:picMkLst>
        </pc:picChg>
        <pc:picChg chg="add del mod">
          <ac:chgData name="Ram Babu Doddy" userId="0e55781f-a759-4597-87a9-6dc49ffcbafe" providerId="ADAL" clId="{B65B3C37-7FED-4D96-9EAA-0C55F447655F}" dt="2021-05-03T05:28:55.723" v="1328" actId="478"/>
          <ac:picMkLst>
            <pc:docMk/>
            <pc:sldMk cId="3928658774" sldId="342"/>
            <ac:picMk id="7" creationId="{46EE3C8B-0743-46DF-8E24-08B147E948AD}"/>
          </ac:picMkLst>
        </pc:picChg>
        <pc:picChg chg="add mod">
          <ac:chgData name="Ram Babu Doddy" userId="0e55781f-a759-4597-87a9-6dc49ffcbafe" providerId="ADAL" clId="{B65B3C37-7FED-4D96-9EAA-0C55F447655F}" dt="2021-05-03T05:28:58.683" v="1330" actId="1076"/>
          <ac:picMkLst>
            <pc:docMk/>
            <pc:sldMk cId="3928658774" sldId="342"/>
            <ac:picMk id="8" creationId="{77E43C93-D091-499F-A85D-8D2E72F95054}"/>
          </ac:picMkLst>
        </pc:picChg>
      </pc:sldChg>
      <pc:sldChg chg="modSp new mod">
        <pc:chgData name="Ram Babu Doddy" userId="0e55781f-a759-4597-87a9-6dc49ffcbafe" providerId="ADAL" clId="{B65B3C37-7FED-4D96-9EAA-0C55F447655F}" dt="2021-05-03T12:46:39.682" v="1521" actId="20577"/>
        <pc:sldMkLst>
          <pc:docMk/>
          <pc:sldMk cId="3052150764" sldId="343"/>
        </pc:sldMkLst>
        <pc:spChg chg="mod">
          <ac:chgData name="Ram Babu Doddy" userId="0e55781f-a759-4597-87a9-6dc49ffcbafe" providerId="ADAL" clId="{B65B3C37-7FED-4D96-9EAA-0C55F447655F}" dt="2021-05-03T12:46:39.682" v="1521" actId="20577"/>
          <ac:spMkLst>
            <pc:docMk/>
            <pc:sldMk cId="3052150764" sldId="343"/>
            <ac:spMk id="2" creationId="{3D6326DC-DA7B-4298-BC7C-610A01CDCAE4}"/>
          </ac:spMkLst>
        </pc:spChg>
        <pc:spChg chg="mod">
          <ac:chgData name="Ram Babu Doddy" userId="0e55781f-a759-4597-87a9-6dc49ffcbafe" providerId="ADAL" clId="{B65B3C37-7FED-4D96-9EAA-0C55F447655F}" dt="2021-05-03T12:46:28.517" v="1501" actId="20577"/>
          <ac:spMkLst>
            <pc:docMk/>
            <pc:sldMk cId="3052150764" sldId="343"/>
            <ac:spMk id="3" creationId="{1FF8D803-CA0D-4492-892D-77E46832CED7}"/>
          </ac:spMkLst>
        </pc:spChg>
      </pc:sldChg>
    </pc:docChg>
  </pc:docChgLst>
  <pc:docChgLst>
    <pc:chgData name="Ram Babu Doddy" userId="0e55781f-a759-4597-87a9-6dc49ffcbafe" providerId="ADAL" clId="{650F9F63-0423-44D5-821F-739DA9D5E621}"/>
    <pc:docChg chg="modSld sldOrd">
      <pc:chgData name="Ram Babu Doddy" userId="0e55781f-a759-4597-87a9-6dc49ffcbafe" providerId="ADAL" clId="{650F9F63-0423-44D5-821F-739DA9D5E621}" dt="2021-04-21T11:23:56.175" v="2" actId="27309"/>
      <pc:docMkLst>
        <pc:docMk/>
      </pc:docMkLst>
      <pc:sldChg chg="addSp modSp mod ord">
        <pc:chgData name="Ram Babu Doddy" userId="0e55781f-a759-4597-87a9-6dc49ffcbafe" providerId="ADAL" clId="{650F9F63-0423-44D5-821F-739DA9D5E621}" dt="2021-04-21T11:23:56.175" v="2" actId="27309"/>
        <pc:sldMkLst>
          <pc:docMk/>
          <pc:sldMk cId="2484098598" sldId="327"/>
        </pc:sldMkLst>
        <pc:graphicFrameChg chg="add modGraphic">
          <ac:chgData name="Ram Babu Doddy" userId="0e55781f-a759-4597-87a9-6dc49ffcbafe" providerId="ADAL" clId="{650F9F63-0423-44D5-821F-739DA9D5E621}" dt="2021-04-21T11:23:56.175" v="2" actId="27309"/>
          <ac:graphicFrameMkLst>
            <pc:docMk/>
            <pc:sldMk cId="2484098598" sldId="327"/>
            <ac:graphicFrameMk id="5" creationId="{65D9DE19-1B8A-4FF2-A425-29DEDDFC2C84}"/>
          </ac:graphicFrameMkLst>
        </pc:graphicFrameChg>
      </pc:sldChg>
    </pc:docChg>
  </pc:docChgLst>
  <pc:docChgLst>
    <pc:chgData name="Ram Babu Doddy" userId="0e55781f-a759-4597-87a9-6dc49ffcbafe" providerId="ADAL" clId="{4D4D0294-6AB1-419F-AC67-F6BBC143AB11}"/>
    <pc:docChg chg="custSel addSld modSld">
      <pc:chgData name="Ram Babu Doddy" userId="0e55781f-a759-4597-87a9-6dc49ffcbafe" providerId="ADAL" clId="{4D4D0294-6AB1-419F-AC67-F6BBC143AB11}" dt="2023-03-10T07:14:12.042" v="41" actId="1076"/>
      <pc:docMkLst>
        <pc:docMk/>
      </pc:docMkLst>
      <pc:sldChg chg="modSp mod">
        <pc:chgData name="Ram Babu Doddy" userId="0e55781f-a759-4597-87a9-6dc49ffcbafe" providerId="ADAL" clId="{4D4D0294-6AB1-419F-AC67-F6BBC143AB11}" dt="2023-03-06T08:27:12.201" v="14" actId="20577"/>
        <pc:sldMkLst>
          <pc:docMk/>
          <pc:sldMk cId="1529367056" sldId="280"/>
        </pc:sldMkLst>
        <pc:spChg chg="mod">
          <ac:chgData name="Ram Babu Doddy" userId="0e55781f-a759-4597-87a9-6dc49ffcbafe" providerId="ADAL" clId="{4D4D0294-6AB1-419F-AC67-F6BBC143AB11}" dt="2023-03-06T08:27:07.941" v="10" actId="20577"/>
          <ac:spMkLst>
            <pc:docMk/>
            <pc:sldMk cId="1529367056" sldId="280"/>
            <ac:spMk id="2" creationId="{00000000-0000-0000-0000-000000000000}"/>
          </ac:spMkLst>
        </pc:spChg>
        <pc:spChg chg="mod">
          <ac:chgData name="Ram Babu Doddy" userId="0e55781f-a759-4597-87a9-6dc49ffcbafe" providerId="ADAL" clId="{4D4D0294-6AB1-419F-AC67-F6BBC143AB11}" dt="2023-03-06T08:27:12.201" v="14" actId="20577"/>
          <ac:spMkLst>
            <pc:docMk/>
            <pc:sldMk cId="1529367056" sldId="280"/>
            <ac:spMk id="5" creationId="{00000000-0000-0000-0000-000000000000}"/>
          </ac:spMkLst>
        </pc:spChg>
      </pc:sldChg>
      <pc:sldChg chg="modSp mod">
        <pc:chgData name="Ram Babu Doddy" userId="0e55781f-a759-4597-87a9-6dc49ffcbafe" providerId="ADAL" clId="{4D4D0294-6AB1-419F-AC67-F6BBC143AB11}" dt="2023-03-10T06:34:25.952" v="25" actId="1076"/>
        <pc:sldMkLst>
          <pc:docMk/>
          <pc:sldMk cId="1595600120" sldId="340"/>
        </pc:sldMkLst>
        <pc:picChg chg="mod">
          <ac:chgData name="Ram Babu Doddy" userId="0e55781f-a759-4597-87a9-6dc49ffcbafe" providerId="ADAL" clId="{4D4D0294-6AB1-419F-AC67-F6BBC143AB11}" dt="2023-03-10T06:34:22.757" v="24" actId="1076"/>
          <ac:picMkLst>
            <pc:docMk/>
            <pc:sldMk cId="1595600120" sldId="340"/>
            <ac:picMk id="6" creationId="{475E0776-A5A0-4026-B62B-642ED25EA1A1}"/>
          </ac:picMkLst>
        </pc:picChg>
        <pc:picChg chg="mod">
          <ac:chgData name="Ram Babu Doddy" userId="0e55781f-a759-4597-87a9-6dc49ffcbafe" providerId="ADAL" clId="{4D4D0294-6AB1-419F-AC67-F6BBC143AB11}" dt="2023-03-10T06:34:25.952" v="25" actId="1076"/>
          <ac:picMkLst>
            <pc:docMk/>
            <pc:sldMk cId="1595600120" sldId="340"/>
            <ac:picMk id="13" creationId="{7D0E7ACB-F669-4252-A4AA-0E3F72F4B519}"/>
          </ac:picMkLst>
        </pc:picChg>
      </pc:sldChg>
      <pc:sldChg chg="addSp delSp modSp new mod">
        <pc:chgData name="Ram Babu Doddy" userId="0e55781f-a759-4597-87a9-6dc49ffcbafe" providerId="ADAL" clId="{4D4D0294-6AB1-419F-AC67-F6BBC143AB11}" dt="2023-03-10T06:29:50.151" v="23" actId="1076"/>
        <pc:sldMkLst>
          <pc:docMk/>
          <pc:sldMk cId="1153332634" sldId="343"/>
        </pc:sldMkLst>
        <pc:spChg chg="del">
          <ac:chgData name="Ram Babu Doddy" userId="0e55781f-a759-4597-87a9-6dc49ffcbafe" providerId="ADAL" clId="{4D4D0294-6AB1-419F-AC67-F6BBC143AB11}" dt="2023-03-10T06:29:15.574" v="16" actId="478"/>
          <ac:spMkLst>
            <pc:docMk/>
            <pc:sldMk cId="1153332634" sldId="343"/>
            <ac:spMk id="2" creationId="{98C6B8DF-0C06-14A0-EB6B-3AF6B438317C}"/>
          </ac:spMkLst>
        </pc:spChg>
        <pc:picChg chg="add mod">
          <ac:chgData name="Ram Babu Doddy" userId="0e55781f-a759-4597-87a9-6dc49ffcbafe" providerId="ADAL" clId="{4D4D0294-6AB1-419F-AC67-F6BBC143AB11}" dt="2023-03-10T06:29:21.514" v="20" actId="1076"/>
          <ac:picMkLst>
            <pc:docMk/>
            <pc:sldMk cId="1153332634" sldId="343"/>
            <ac:picMk id="6" creationId="{72EEC187-CC69-52AB-4CE1-492ADAB848C0}"/>
          </ac:picMkLst>
        </pc:picChg>
        <pc:picChg chg="add mod">
          <ac:chgData name="Ram Babu Doddy" userId="0e55781f-a759-4597-87a9-6dc49ffcbafe" providerId="ADAL" clId="{4D4D0294-6AB1-419F-AC67-F6BBC143AB11}" dt="2023-03-10T06:29:50.151" v="23" actId="1076"/>
          <ac:picMkLst>
            <pc:docMk/>
            <pc:sldMk cId="1153332634" sldId="343"/>
            <ac:picMk id="8" creationId="{FEB61121-9723-4732-7376-7F885C86A4A7}"/>
          </ac:picMkLst>
        </pc:picChg>
      </pc:sldChg>
      <pc:sldChg chg="addSp delSp modSp new mod">
        <pc:chgData name="Ram Babu Doddy" userId="0e55781f-a759-4597-87a9-6dc49ffcbafe" providerId="ADAL" clId="{4D4D0294-6AB1-419F-AC67-F6BBC143AB11}" dt="2023-03-10T07:14:12.042" v="41" actId="1076"/>
        <pc:sldMkLst>
          <pc:docMk/>
          <pc:sldMk cId="70829535" sldId="344"/>
        </pc:sldMkLst>
        <pc:spChg chg="del">
          <ac:chgData name="Ram Babu Doddy" userId="0e55781f-a759-4597-87a9-6dc49ffcbafe" providerId="ADAL" clId="{4D4D0294-6AB1-419F-AC67-F6BBC143AB11}" dt="2023-03-10T07:10:59.694" v="27" actId="478"/>
          <ac:spMkLst>
            <pc:docMk/>
            <pc:sldMk cId="70829535" sldId="344"/>
            <ac:spMk id="2" creationId="{4B9330DE-119D-275C-172A-7A4857067F0A}"/>
          </ac:spMkLst>
        </pc:spChg>
        <pc:picChg chg="add mod">
          <ac:chgData name="Ram Babu Doddy" userId="0e55781f-a759-4597-87a9-6dc49ffcbafe" providerId="ADAL" clId="{4D4D0294-6AB1-419F-AC67-F6BBC143AB11}" dt="2023-03-10T07:14:11.226" v="40" actId="1076"/>
          <ac:picMkLst>
            <pc:docMk/>
            <pc:sldMk cId="70829535" sldId="344"/>
            <ac:picMk id="6" creationId="{3BB66735-E6CC-7939-7B08-4707A217EBD9}"/>
          </ac:picMkLst>
        </pc:picChg>
        <pc:picChg chg="add mod">
          <ac:chgData name="Ram Babu Doddy" userId="0e55781f-a759-4597-87a9-6dc49ffcbafe" providerId="ADAL" clId="{4D4D0294-6AB1-419F-AC67-F6BBC143AB11}" dt="2023-03-10T07:14:12.042" v="41" actId="1076"/>
          <ac:picMkLst>
            <pc:docMk/>
            <pc:sldMk cId="70829535" sldId="344"/>
            <ac:picMk id="8" creationId="{13C46BCA-82AE-DABE-7955-497527A78DB3}"/>
          </ac:picMkLst>
        </pc:picChg>
      </pc:sldChg>
      <pc:sldChg chg="addSp delSp modSp new mod">
        <pc:chgData name="Ram Babu Doddy" userId="0e55781f-a759-4597-87a9-6dc49ffcbafe" providerId="ADAL" clId="{4D4D0294-6AB1-419F-AC67-F6BBC143AB11}" dt="2023-03-10T07:13:30.317" v="38" actId="1076"/>
        <pc:sldMkLst>
          <pc:docMk/>
          <pc:sldMk cId="2226366684" sldId="345"/>
        </pc:sldMkLst>
        <pc:spChg chg="del">
          <ac:chgData name="Ram Babu Doddy" userId="0e55781f-a759-4597-87a9-6dc49ffcbafe" providerId="ADAL" clId="{4D4D0294-6AB1-419F-AC67-F6BBC143AB11}" dt="2023-03-10T07:11:25.344" v="35" actId="478"/>
          <ac:spMkLst>
            <pc:docMk/>
            <pc:sldMk cId="2226366684" sldId="345"/>
            <ac:spMk id="2" creationId="{F4129E61-2F74-6DCC-C3AD-7F9E6B3E0D0D}"/>
          </ac:spMkLst>
        </pc:spChg>
        <pc:picChg chg="add mod">
          <ac:chgData name="Ram Babu Doddy" userId="0e55781f-a759-4597-87a9-6dc49ffcbafe" providerId="ADAL" clId="{4D4D0294-6AB1-419F-AC67-F6BBC143AB11}" dt="2023-03-10T07:13:30.317" v="38" actId="1076"/>
          <ac:picMkLst>
            <pc:docMk/>
            <pc:sldMk cId="2226366684" sldId="345"/>
            <ac:picMk id="6" creationId="{807A6EAE-B449-230F-FEA1-89E0626D42A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10/03/2023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21</a:t>
            </a:fld>
            <a:endParaRPr lang="en-GB"/>
          </a:p>
        </p:txBody>
      </p:sp>
    </p:spTree>
    <p:extLst>
      <p:ext uri="{BB962C8B-B14F-4D97-AF65-F5344CB8AC3E}">
        <p14:creationId xmlns:p14="http://schemas.microsoft.com/office/powerpoint/2010/main" val="1319677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1476EC-37EB-4AAB-B35A-28AF112322A8}" type="slidenum">
              <a:rPr lang="en-GB" smtClean="0"/>
              <a:t>23</a:t>
            </a:fld>
            <a:endParaRPr lang="en-GB"/>
          </a:p>
        </p:txBody>
      </p:sp>
    </p:spTree>
    <p:extLst>
      <p:ext uri="{BB962C8B-B14F-4D97-AF65-F5344CB8AC3E}">
        <p14:creationId xmlns:p14="http://schemas.microsoft.com/office/powerpoint/2010/main" val="3966710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dirty="0"/>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1449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i-IN" dirty="0"/>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dirty="0"/>
              <a:t>Click To Edit Master Title Style</a:t>
            </a:r>
            <a:endParaRPr lang="hi-IN" dirty="0"/>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dirty="0"/>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r="35682"/>
          <a:stretch/>
        </p:blipFill>
        <p:spPr>
          <a:xfrm flipH="1">
            <a:off x="15240" y="75"/>
            <a:ext cx="7841672"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6853"/>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73066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l="51160"/>
          <a:stretch/>
        </p:blipFill>
        <p:spPr>
          <a:xfrm>
            <a:off x="0" y="0"/>
            <a:ext cx="6698818"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66471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5241" y="0"/>
            <a:ext cx="6693580"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307642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dirty="0"/>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dirty="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dirty="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dirty="0">
                <a:solidFill>
                  <a:schemeClr val="tx2"/>
                </a:solidFill>
                <a:ea typeface="MS PGothic" pitchFamily="34" charset="-128"/>
                <a:cs typeface="Arial" panose="020B0604020202020204" pitchFamily="34" charset="0"/>
              </a:rPr>
              <a:t>CORPORATE HEADQUARTERS</a:t>
            </a:r>
          </a:p>
          <a:p>
            <a:pPr>
              <a:tabLst>
                <a:tab pos="457200" algn="l"/>
              </a:tabLst>
              <a:defRPr/>
            </a:pPr>
            <a:r>
              <a:rPr lang="en-US" sz="1400" dirty="0">
                <a:solidFill>
                  <a:schemeClr val="tx2"/>
                </a:solidFill>
                <a:ea typeface="MS PGothic" pitchFamily="34" charset="-128"/>
                <a:cs typeface="Arial" panose="020B0604020202020204" pitchFamily="34" charset="0"/>
              </a:rPr>
              <a:t>Lords Tower, Block 1, 2</a:t>
            </a:r>
            <a:r>
              <a:rPr lang="en-US" sz="1400" baseline="30000" dirty="0">
                <a:solidFill>
                  <a:schemeClr val="tx2"/>
                </a:solidFill>
                <a:ea typeface="MS PGothic" pitchFamily="34" charset="-128"/>
                <a:cs typeface="Arial" panose="020B0604020202020204" pitchFamily="34" charset="0"/>
              </a:rPr>
              <a:t>nd</a:t>
            </a:r>
            <a:r>
              <a:rPr lang="en-US" sz="1400" dirty="0">
                <a:solidFill>
                  <a:schemeClr val="tx2"/>
                </a:solidFill>
                <a:ea typeface="MS PGothic" pitchFamily="34" charset="-128"/>
                <a:cs typeface="Arial" panose="020B0604020202020204" pitchFamily="34" charset="0"/>
              </a:rPr>
              <a:t> Floor</a:t>
            </a:r>
          </a:p>
          <a:p>
            <a:pPr>
              <a:tabLst>
                <a:tab pos="457200" algn="l"/>
              </a:tabLst>
              <a:defRPr/>
            </a:pPr>
            <a:r>
              <a:rPr lang="en-US" sz="1400" dirty="0">
                <a:solidFill>
                  <a:schemeClr val="tx2"/>
                </a:solidFill>
                <a:ea typeface="MS PGothic" pitchFamily="34" charset="-128"/>
                <a:cs typeface="Arial" panose="020B0604020202020204" pitchFamily="34" charset="0"/>
              </a:rPr>
              <a:t>Jawaharlal Nehru Road,</a:t>
            </a:r>
          </a:p>
          <a:p>
            <a:pPr>
              <a:tabLst>
                <a:tab pos="457200" algn="l"/>
              </a:tabLst>
              <a:defRPr/>
            </a:pPr>
            <a:r>
              <a:rPr lang="en-US" sz="1400" dirty="0" err="1">
                <a:solidFill>
                  <a:schemeClr val="tx2"/>
                </a:solidFill>
                <a:ea typeface="MS PGothic" pitchFamily="34" charset="-128"/>
                <a:cs typeface="Arial" panose="020B0604020202020204" pitchFamily="34" charset="0"/>
              </a:rPr>
              <a:t>Thiru</a:t>
            </a:r>
            <a:r>
              <a:rPr lang="en-US" sz="1400" dirty="0">
                <a:solidFill>
                  <a:schemeClr val="tx2"/>
                </a:solidFill>
                <a:ea typeface="MS PGothic" pitchFamily="34" charset="-128"/>
                <a:cs typeface="Arial" panose="020B0604020202020204" pitchFamily="34" charset="0"/>
              </a:rPr>
              <a:t> Vi Ka Industrial Estate</a:t>
            </a:r>
          </a:p>
          <a:p>
            <a:pPr>
              <a:tabLst>
                <a:tab pos="457200" algn="l"/>
              </a:tabLst>
              <a:defRPr/>
            </a:pPr>
            <a:r>
              <a:rPr lang="en-US" sz="1400" dirty="0" err="1">
                <a:solidFill>
                  <a:schemeClr val="tx2"/>
                </a:solidFill>
                <a:ea typeface="MS PGothic" pitchFamily="34" charset="-128"/>
                <a:cs typeface="Arial" panose="020B0604020202020204" pitchFamily="34" charset="0"/>
              </a:rPr>
              <a:t>Ekkaduthangal</a:t>
            </a:r>
            <a:r>
              <a:rPr lang="en-US" sz="1400" dirty="0">
                <a:solidFill>
                  <a:schemeClr val="tx2"/>
                </a:solidFill>
                <a:ea typeface="MS PGothic" pitchFamily="34" charset="-128"/>
                <a:cs typeface="Arial" panose="020B0604020202020204" pitchFamily="34" charset="0"/>
              </a:rPr>
              <a:t>, Chennai – 600 032</a:t>
            </a:r>
          </a:p>
          <a:p>
            <a:pPr>
              <a:tabLst>
                <a:tab pos="457200" algn="l"/>
              </a:tabLst>
              <a:defRPr/>
            </a:pPr>
            <a:endPar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dirty="0">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dirty="0">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dirty="0">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UK</a:t>
            </a:r>
            <a:endParaRPr lang="tr-TR" dirty="0">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US</a:t>
            </a:r>
            <a:endParaRPr lang="tr-TR" dirty="0">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DUBAI</a:t>
            </a:r>
            <a:endParaRPr lang="tr-TR" dirty="0">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RIYADH</a:t>
            </a:r>
            <a:endParaRPr lang="tr-TR" dirty="0">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MALAYSIA</a:t>
            </a:r>
            <a:endParaRPr lang="tr-TR" dirty="0">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MEXICO</a:t>
            </a:r>
            <a:endParaRPr lang="tr-TR" dirty="0">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INDIA</a:t>
            </a:r>
            <a:endParaRPr lang="tr-TR" dirty="0">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10/03/2023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64" r:id="rId1"/>
    <p:sldLayoutId id="2147483661" r:id="rId2"/>
    <p:sldLayoutId id="2147483662" r:id="rId3"/>
    <p:sldLayoutId id="2147483665" r:id="rId4"/>
    <p:sldLayoutId id="2147483666" r:id="rId5"/>
    <p:sldLayoutId id="2147483663"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Database_index" TargetMode="External"/><Relationship Id="rId2" Type="http://schemas.openxmlformats.org/officeDocument/2006/relationships/hyperlink" Target="https://www.toptal.com/sql-server/how-to-tune-microsoft-sql-server-for-performance"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potlightcloud.io/blog/monitoring-page-life-expectancy-in-sql-server" TargetMode="External"/><Relationship Id="rId2" Type="http://schemas.openxmlformats.org/officeDocument/2006/relationships/hyperlink" Target="https://www.quest.com/community/blogs/b/database-management/posts/sql-server-execution-plan-what-is-it-and-how-does-it-help-with-performance-problems" TargetMode="External"/><Relationship Id="rId1" Type="http://schemas.openxmlformats.org/officeDocument/2006/relationships/slideLayout" Target="../slideLayouts/slideLayout2.xml"/><Relationship Id="rId4" Type="http://schemas.openxmlformats.org/officeDocument/2006/relationships/hyperlink" Target="https://www.quest.com/community/blogs/b/database-management/posts/how-to-read-and-analyze-sql-server-execution-plan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mssqltips.com/sqlservertip/3511/sql-server-covering-index-performance/" TargetMode="External"/><Relationship Id="rId2" Type="http://schemas.openxmlformats.org/officeDocument/2006/relationships/hyperlink" Target="https://www.quest.com/community/blogs/b/database-management/posts/sql-server-indexes-key-requirements-performance-impacts-and-considerations" TargetMode="External"/><Relationship Id="rId1" Type="http://schemas.openxmlformats.org/officeDocument/2006/relationships/slideLayout" Target="../slideLayouts/slideLayout2.xml"/><Relationship Id="rId5" Type="http://schemas.openxmlformats.org/officeDocument/2006/relationships/hyperlink" Target="https://blog.toadworld.com/what-is-automated-sql-tuning-time-saving-dba-tips" TargetMode="External"/><Relationship Id="rId4" Type="http://schemas.openxmlformats.org/officeDocument/2006/relationships/hyperlink" Target="https://www.quest.com/community/blogs/b/database-management/posts/sql-query-optimization-best-practices-for-improved-performanc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0.wmf"/><Relationship Id="rId3" Type="http://schemas.openxmlformats.org/officeDocument/2006/relationships/hyperlink" Target="https://www.apriorit.com/dev-blog/381-sql-query-optimization" TargetMode="External"/><Relationship Id="rId7" Type="http://schemas.openxmlformats.org/officeDocument/2006/relationships/image" Target="../media/image37.wmf"/><Relationship Id="rId12" Type="http://schemas.openxmlformats.org/officeDocument/2006/relationships/oleObject" Target="../embeddings/oleObject6.bin"/><Relationship Id="rId17" Type="http://schemas.openxmlformats.org/officeDocument/2006/relationships/image" Target="../media/image42.wmf"/><Relationship Id="rId2" Type="http://schemas.openxmlformats.org/officeDocument/2006/relationships/notesSlide" Target="../notesSlides/notesSlide2.xml"/><Relationship Id="rId16"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39.wmf"/><Relationship Id="rId5" Type="http://schemas.openxmlformats.org/officeDocument/2006/relationships/image" Target="../media/image36.wmf"/><Relationship Id="rId15" Type="http://schemas.openxmlformats.org/officeDocument/2006/relationships/image" Target="../media/image41.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8.wmf"/><Relationship Id="rId1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hyperlink" Target="https://www.mssqltips.com/" TargetMode="External"/><Relationship Id="rId2" Type="http://schemas.openxmlformats.org/officeDocument/2006/relationships/hyperlink" Target="https://www.tutorialspoint.com/sql/" TargetMode="External"/><Relationship Id="rId1" Type="http://schemas.openxmlformats.org/officeDocument/2006/relationships/slideLayout" Target="../slideLayouts/slideLayout2.xml"/><Relationship Id="rId5" Type="http://schemas.openxmlformats.org/officeDocument/2006/relationships/hyperlink" Target="https://blog.sqlauthority.com/" TargetMode="External"/><Relationship Id="rId4" Type="http://schemas.openxmlformats.org/officeDocument/2006/relationships/hyperlink" Target="https://www.sqlshack.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sqlservertutorial.net/sql-server-indexes/sql-server-clustered-index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solidFill>
                  <a:schemeClr val="accent3"/>
                </a:solidFill>
              </a:rPr>
              <a:t>Think NXT Program</a:t>
            </a:r>
          </a:p>
        </p:txBody>
      </p:sp>
      <p:sp>
        <p:nvSpPr>
          <p:cNvPr id="5" name="Text Placeholder 4"/>
          <p:cNvSpPr>
            <a:spLocks noGrp="1"/>
          </p:cNvSpPr>
          <p:nvPr>
            <p:ph type="body" sz="quarter" idx="12"/>
          </p:nvPr>
        </p:nvSpPr>
        <p:spPr>
          <a:xfrm flipH="1">
            <a:off x="10357651" y="6410504"/>
            <a:ext cx="1608207" cy="313932"/>
          </a:xfrm>
        </p:spPr>
        <p:txBody>
          <a:bodyPr/>
          <a:lstStyle/>
          <a:p>
            <a:r>
              <a:rPr lang="en-GB" dirty="0"/>
              <a:t>2023</a:t>
            </a:r>
          </a:p>
        </p:txBody>
      </p:sp>
      <p:sp>
        <p:nvSpPr>
          <p:cNvPr id="4" name="Text Placeholder 3">
            <a:extLst>
              <a:ext uri="{FF2B5EF4-FFF2-40B4-BE49-F238E27FC236}">
                <a16:creationId xmlns:a16="http://schemas.microsoft.com/office/drawing/2014/main" id="{64A8EE7E-BCC5-42D1-8739-AB26C8A1A675}"/>
              </a:ext>
            </a:extLst>
          </p:cNvPr>
          <p:cNvSpPr>
            <a:spLocks noGrp="1"/>
          </p:cNvSpPr>
          <p:nvPr>
            <p:ph type="body" sz="quarter" idx="13"/>
          </p:nvPr>
        </p:nvSpPr>
        <p:spPr>
          <a:xfrm>
            <a:off x="7880168" y="3837082"/>
            <a:ext cx="4260134" cy="369332"/>
          </a:xfrm>
        </p:spPr>
        <p:txBody>
          <a:bodyPr/>
          <a:lstStyle/>
          <a:p>
            <a:r>
              <a:rPr lang="en-US" b="1" dirty="0"/>
              <a:t>SQL Server Database training – Session4</a:t>
            </a:r>
          </a:p>
        </p:txBody>
      </p:sp>
    </p:spTree>
    <p:extLst>
      <p:ext uri="{BB962C8B-B14F-4D97-AF65-F5344CB8AC3E}">
        <p14:creationId xmlns:p14="http://schemas.microsoft.com/office/powerpoint/2010/main" val="1529367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C2149-EE25-4AEB-A74D-C4FE4DD8FD42}"/>
              </a:ext>
            </a:extLst>
          </p:cNvPr>
          <p:cNvSpPr>
            <a:spLocks noGrp="1"/>
          </p:cNvSpPr>
          <p:nvPr>
            <p:ph idx="1"/>
          </p:nvPr>
        </p:nvSpPr>
        <p:spPr>
          <a:xfrm>
            <a:off x="533401" y="1589319"/>
            <a:ext cx="10713631" cy="4351338"/>
          </a:xfrm>
        </p:spPr>
        <p:txBody>
          <a:bodyPr/>
          <a:lstStyle/>
          <a:p>
            <a:r>
              <a:rPr lang="en-US" dirty="0"/>
              <a:t>Stored Procedures</a:t>
            </a:r>
          </a:p>
          <a:p>
            <a:r>
              <a:rPr lang="en-US" dirty="0"/>
              <a:t>Views</a:t>
            </a:r>
          </a:p>
          <a:p>
            <a:r>
              <a:rPr lang="en-US" dirty="0"/>
              <a:t>UDF</a:t>
            </a:r>
          </a:p>
          <a:p>
            <a:endParaRPr lang="en-US" dirty="0"/>
          </a:p>
          <a:p>
            <a:endParaRPr lang="en-US" dirty="0"/>
          </a:p>
        </p:txBody>
      </p:sp>
      <p:sp>
        <p:nvSpPr>
          <p:cNvPr id="3" name="Title 2">
            <a:extLst>
              <a:ext uri="{FF2B5EF4-FFF2-40B4-BE49-F238E27FC236}">
                <a16:creationId xmlns:a16="http://schemas.microsoft.com/office/drawing/2014/main" id="{86DFD104-78B0-4675-BC48-F48B143CB280}"/>
              </a:ext>
            </a:extLst>
          </p:cNvPr>
          <p:cNvSpPr>
            <a:spLocks noGrp="1"/>
          </p:cNvSpPr>
          <p:nvPr>
            <p:ph type="title"/>
          </p:nvPr>
        </p:nvSpPr>
        <p:spPr/>
        <p:txBody>
          <a:bodyPr/>
          <a:lstStyle/>
          <a:p>
            <a:r>
              <a:rPr lang="en-US" dirty="0"/>
              <a:t>Exercise</a:t>
            </a:r>
          </a:p>
        </p:txBody>
      </p:sp>
      <p:sp>
        <p:nvSpPr>
          <p:cNvPr id="4" name="Slide Number Placeholder 3">
            <a:extLst>
              <a:ext uri="{FF2B5EF4-FFF2-40B4-BE49-F238E27FC236}">
                <a16:creationId xmlns:a16="http://schemas.microsoft.com/office/drawing/2014/main" id="{A6900597-ADB4-4B0D-863F-C7F0F652CDCD}"/>
              </a:ext>
            </a:extLst>
          </p:cNvPr>
          <p:cNvSpPr>
            <a:spLocks noGrp="1"/>
          </p:cNvSpPr>
          <p:nvPr>
            <p:ph type="sldNum" sz="quarter" idx="12"/>
          </p:nvPr>
        </p:nvSpPr>
        <p:spPr/>
        <p:txBody>
          <a:bodyPr/>
          <a:lstStyle/>
          <a:p>
            <a:fld id="{C7F1B9D8-1D95-44B3-9E1C-E404196FC055}" type="slidenum">
              <a:rPr lang="hi-IN" smtClean="0"/>
              <a:pPr/>
              <a:t>10</a:t>
            </a:fld>
            <a:endParaRPr lang="hi-IN" dirty="0"/>
          </a:p>
        </p:txBody>
      </p:sp>
    </p:spTree>
    <p:extLst>
      <p:ext uri="{BB962C8B-B14F-4D97-AF65-F5344CB8AC3E}">
        <p14:creationId xmlns:p14="http://schemas.microsoft.com/office/powerpoint/2010/main" val="3101089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2C908C-5334-4E0E-AD7E-358F79ACA667}"/>
              </a:ext>
            </a:extLst>
          </p:cNvPr>
          <p:cNvSpPr>
            <a:spLocks noGrp="1"/>
          </p:cNvSpPr>
          <p:nvPr>
            <p:ph type="title"/>
          </p:nvPr>
        </p:nvSpPr>
        <p:spPr/>
        <p:txBody>
          <a:bodyPr/>
          <a:lstStyle/>
          <a:p>
            <a:r>
              <a:rPr lang="en-US" dirty="0"/>
              <a:t>Stored Procs and Views</a:t>
            </a:r>
          </a:p>
        </p:txBody>
      </p:sp>
      <p:sp>
        <p:nvSpPr>
          <p:cNvPr id="4" name="Slide Number Placeholder 3">
            <a:extLst>
              <a:ext uri="{FF2B5EF4-FFF2-40B4-BE49-F238E27FC236}">
                <a16:creationId xmlns:a16="http://schemas.microsoft.com/office/drawing/2014/main" id="{2078F954-D2CE-4BCB-9FDC-B21619A7B3B3}"/>
              </a:ext>
            </a:extLst>
          </p:cNvPr>
          <p:cNvSpPr>
            <a:spLocks noGrp="1"/>
          </p:cNvSpPr>
          <p:nvPr>
            <p:ph type="sldNum" sz="quarter" idx="12"/>
          </p:nvPr>
        </p:nvSpPr>
        <p:spPr/>
        <p:txBody>
          <a:bodyPr/>
          <a:lstStyle/>
          <a:p>
            <a:fld id="{C7F1B9D8-1D95-44B3-9E1C-E404196FC055}" type="slidenum">
              <a:rPr lang="hi-IN" smtClean="0"/>
              <a:pPr/>
              <a:t>11</a:t>
            </a:fld>
            <a:endParaRPr lang="hi-IN" dirty="0"/>
          </a:p>
        </p:txBody>
      </p:sp>
      <p:pic>
        <p:nvPicPr>
          <p:cNvPr id="6" name="Picture 5">
            <a:extLst>
              <a:ext uri="{FF2B5EF4-FFF2-40B4-BE49-F238E27FC236}">
                <a16:creationId xmlns:a16="http://schemas.microsoft.com/office/drawing/2014/main" id="{8FE14B7B-B4C8-492D-BDE6-FB42105ED964}"/>
              </a:ext>
            </a:extLst>
          </p:cNvPr>
          <p:cNvPicPr>
            <a:picLocks noChangeAspect="1"/>
          </p:cNvPicPr>
          <p:nvPr/>
        </p:nvPicPr>
        <p:blipFill>
          <a:blip r:embed="rId2"/>
          <a:stretch>
            <a:fillRect/>
          </a:stretch>
        </p:blipFill>
        <p:spPr>
          <a:xfrm>
            <a:off x="664288" y="3106059"/>
            <a:ext cx="10534650" cy="3152775"/>
          </a:xfrm>
          <a:prstGeom prst="rect">
            <a:avLst/>
          </a:prstGeom>
        </p:spPr>
      </p:pic>
      <p:sp>
        <p:nvSpPr>
          <p:cNvPr id="8" name="TextBox 7">
            <a:extLst>
              <a:ext uri="{FF2B5EF4-FFF2-40B4-BE49-F238E27FC236}">
                <a16:creationId xmlns:a16="http://schemas.microsoft.com/office/drawing/2014/main" id="{DD5E5656-DC1A-49A3-B0C6-5EEB7DF75D03}"/>
              </a:ext>
            </a:extLst>
          </p:cNvPr>
          <p:cNvSpPr txBox="1"/>
          <p:nvPr/>
        </p:nvSpPr>
        <p:spPr>
          <a:xfrm>
            <a:off x="152401" y="880489"/>
            <a:ext cx="6107986" cy="1061829"/>
          </a:xfrm>
          <a:prstGeom prst="rect">
            <a:avLst/>
          </a:prstGeom>
          <a:noFill/>
        </p:spPr>
        <p:txBody>
          <a:bodyPr wrap="square">
            <a:spAutoFit/>
          </a:bodyPr>
          <a:lstStyle/>
          <a:p>
            <a:r>
              <a:rPr lang="en-US" sz="1800" b="1" i="0" dirty="0">
                <a:solidFill>
                  <a:srgbClr val="212121"/>
                </a:solidFill>
                <a:effectLst/>
                <a:latin typeface="Verdana" panose="020B0604030504040204" pitchFamily="34" charset="0"/>
              </a:rPr>
              <a:t>Views</a:t>
            </a:r>
            <a:r>
              <a:rPr lang="en-US" sz="1800" b="0" i="0" dirty="0">
                <a:solidFill>
                  <a:srgbClr val="212121"/>
                </a:solidFill>
                <a:effectLst/>
                <a:latin typeface="Verdana" panose="020B0604030504040204" pitchFamily="34" charset="0"/>
              </a:rPr>
              <a:t>: </a:t>
            </a:r>
            <a:r>
              <a:rPr lang="en-US" sz="1500" i="1" dirty="0">
                <a:solidFill>
                  <a:srgbClr val="000000"/>
                </a:solidFill>
                <a:latin typeface="Open Sans" panose="020B0606030504020204" pitchFamily="34" charset="0"/>
              </a:rPr>
              <a:t>Database views allow you to create "</a:t>
            </a:r>
            <a:r>
              <a:rPr lang="en-US" sz="1500" b="1" i="1" dirty="0">
                <a:solidFill>
                  <a:srgbClr val="000000"/>
                </a:solidFill>
                <a:latin typeface="Open Sans" panose="020B0606030504020204" pitchFamily="34" charset="0"/>
              </a:rPr>
              <a:t>virtual tables</a:t>
            </a:r>
            <a:r>
              <a:rPr lang="en-US" sz="1500" i="1" dirty="0">
                <a:solidFill>
                  <a:srgbClr val="000000"/>
                </a:solidFill>
                <a:latin typeface="Open Sans" panose="020B0606030504020204" pitchFamily="34" charset="0"/>
              </a:rPr>
              <a:t>" that are generated on the fly when they are accessed. A view is stored on the database server as an SQL statement that pulls data from one or more tables and (optionally) performs transformations on that data</a:t>
            </a:r>
          </a:p>
        </p:txBody>
      </p:sp>
      <p:sp>
        <p:nvSpPr>
          <p:cNvPr id="10" name="TextBox 9">
            <a:extLst>
              <a:ext uri="{FF2B5EF4-FFF2-40B4-BE49-F238E27FC236}">
                <a16:creationId xmlns:a16="http://schemas.microsoft.com/office/drawing/2014/main" id="{F311951C-6935-400B-AB75-A4966B379C54}"/>
              </a:ext>
            </a:extLst>
          </p:cNvPr>
          <p:cNvSpPr txBox="1"/>
          <p:nvPr/>
        </p:nvSpPr>
        <p:spPr>
          <a:xfrm>
            <a:off x="5931613" y="1870253"/>
            <a:ext cx="6107986" cy="1061829"/>
          </a:xfrm>
          <a:prstGeom prst="rect">
            <a:avLst/>
          </a:prstGeom>
          <a:noFill/>
        </p:spPr>
        <p:txBody>
          <a:bodyPr wrap="square">
            <a:spAutoFit/>
          </a:bodyPr>
          <a:lstStyle/>
          <a:p>
            <a:r>
              <a:rPr lang="en-US" sz="1800" b="1" i="0" dirty="0">
                <a:solidFill>
                  <a:srgbClr val="212121"/>
                </a:solidFill>
                <a:effectLst/>
                <a:latin typeface="Verdana" panose="020B0604030504040204" pitchFamily="34" charset="0"/>
              </a:rPr>
              <a:t>Stored Procedure</a:t>
            </a:r>
            <a:r>
              <a:rPr lang="en-US" sz="1800" b="0" i="0" dirty="0">
                <a:solidFill>
                  <a:srgbClr val="000000"/>
                </a:solidFill>
                <a:effectLst/>
                <a:latin typeface="Verdana" panose="020B0604030504040204" pitchFamily="34" charset="0"/>
              </a:rPr>
              <a:t> : </a:t>
            </a:r>
            <a:r>
              <a:rPr lang="en-US" sz="1500" i="1" dirty="0">
                <a:solidFill>
                  <a:srgbClr val="000000"/>
                </a:solidFill>
                <a:latin typeface="Open Sans" panose="020B0606030504020204" pitchFamily="34" charset="0"/>
              </a:rPr>
              <a:t>Stored procedures are precompiled database queries that improve the security, efficiency and usability of database client/server applications. Developers specify a stored procedure in terms of input and output variables.</a:t>
            </a:r>
          </a:p>
        </p:txBody>
      </p:sp>
    </p:spTree>
    <p:extLst>
      <p:ext uri="{BB962C8B-B14F-4D97-AF65-F5344CB8AC3E}">
        <p14:creationId xmlns:p14="http://schemas.microsoft.com/office/powerpoint/2010/main" val="172545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811C32-3A49-419A-AD5E-7EDE0052E370}"/>
              </a:ext>
            </a:extLst>
          </p:cNvPr>
          <p:cNvSpPr>
            <a:spLocks noGrp="1"/>
          </p:cNvSpPr>
          <p:nvPr>
            <p:ph type="title"/>
          </p:nvPr>
        </p:nvSpPr>
        <p:spPr/>
        <p:txBody>
          <a:bodyPr/>
          <a:lstStyle/>
          <a:p>
            <a:r>
              <a:rPr lang="en-US" dirty="0"/>
              <a:t>Views</a:t>
            </a:r>
          </a:p>
        </p:txBody>
      </p:sp>
      <p:sp>
        <p:nvSpPr>
          <p:cNvPr id="4" name="Slide Number Placeholder 3">
            <a:extLst>
              <a:ext uri="{FF2B5EF4-FFF2-40B4-BE49-F238E27FC236}">
                <a16:creationId xmlns:a16="http://schemas.microsoft.com/office/drawing/2014/main" id="{E1EC5016-6C7C-4310-AB05-B43698A7F822}"/>
              </a:ext>
            </a:extLst>
          </p:cNvPr>
          <p:cNvSpPr>
            <a:spLocks noGrp="1"/>
          </p:cNvSpPr>
          <p:nvPr>
            <p:ph type="sldNum" sz="quarter" idx="12"/>
          </p:nvPr>
        </p:nvSpPr>
        <p:spPr/>
        <p:txBody>
          <a:bodyPr/>
          <a:lstStyle/>
          <a:p>
            <a:fld id="{C7F1B9D8-1D95-44B3-9E1C-E404196FC055}" type="slidenum">
              <a:rPr lang="hi-IN" smtClean="0"/>
              <a:pPr/>
              <a:t>12</a:t>
            </a:fld>
            <a:endParaRPr lang="hi-IN" dirty="0"/>
          </a:p>
        </p:txBody>
      </p:sp>
      <p:pic>
        <p:nvPicPr>
          <p:cNvPr id="6" name="Picture 5">
            <a:extLst>
              <a:ext uri="{FF2B5EF4-FFF2-40B4-BE49-F238E27FC236}">
                <a16:creationId xmlns:a16="http://schemas.microsoft.com/office/drawing/2014/main" id="{31FEA412-0360-498B-A089-D198C940F322}"/>
              </a:ext>
            </a:extLst>
          </p:cNvPr>
          <p:cNvPicPr>
            <a:picLocks noChangeAspect="1"/>
          </p:cNvPicPr>
          <p:nvPr/>
        </p:nvPicPr>
        <p:blipFill>
          <a:blip r:embed="rId2"/>
          <a:stretch>
            <a:fillRect/>
          </a:stretch>
        </p:blipFill>
        <p:spPr>
          <a:xfrm>
            <a:off x="6893961" y="1307527"/>
            <a:ext cx="5167312" cy="4647204"/>
          </a:xfrm>
          <a:prstGeom prst="rect">
            <a:avLst/>
          </a:prstGeom>
        </p:spPr>
      </p:pic>
      <p:sp>
        <p:nvSpPr>
          <p:cNvPr id="38" name="TextBox 37">
            <a:extLst>
              <a:ext uri="{FF2B5EF4-FFF2-40B4-BE49-F238E27FC236}">
                <a16:creationId xmlns:a16="http://schemas.microsoft.com/office/drawing/2014/main" id="{81C71E4C-A535-49C5-9898-869E02D5D71B}"/>
              </a:ext>
            </a:extLst>
          </p:cNvPr>
          <p:cNvSpPr txBox="1"/>
          <p:nvPr/>
        </p:nvSpPr>
        <p:spPr>
          <a:xfrm>
            <a:off x="130727" y="1045806"/>
            <a:ext cx="6763234" cy="2308324"/>
          </a:xfrm>
          <a:prstGeom prst="rect">
            <a:avLst/>
          </a:prstGeom>
          <a:noFill/>
        </p:spPr>
        <p:txBody>
          <a:bodyPr wrap="square">
            <a:spAutoFit/>
          </a:bodyPr>
          <a:lstStyle/>
          <a:p>
            <a:pPr algn="l" fontAlgn="base"/>
            <a:r>
              <a:rPr lang="en-US" b="0" i="0" dirty="0">
                <a:solidFill>
                  <a:srgbClr val="252525"/>
                </a:solidFill>
                <a:effectLst/>
                <a:latin typeface="Segoe UI" panose="020B0502040204020203" pitchFamily="34" charset="0"/>
              </a:rPr>
              <a:t>We can use SQL VIEW to insert, update and delete data in a single SQL table. We need to note the following things regarding this.</a:t>
            </a:r>
          </a:p>
          <a:p>
            <a:pPr algn="l" fontAlgn="base"/>
            <a:endParaRPr lang="en-US" b="0" i="0" dirty="0">
              <a:solidFill>
                <a:srgbClr val="252525"/>
              </a:solidFill>
              <a:effectLst/>
              <a:latin typeface="Segoe UI" panose="020B0502040204020203" pitchFamily="34" charset="0"/>
            </a:endParaRPr>
          </a:p>
          <a:p>
            <a:pPr marL="285750" indent="-285750" algn="l" fontAlgn="base">
              <a:buFont typeface="Wingdings" panose="05000000000000000000" pitchFamily="2" charset="2"/>
              <a:buChar char="ü"/>
            </a:pPr>
            <a:r>
              <a:rPr lang="en-US" b="0" i="0" dirty="0">
                <a:solidFill>
                  <a:srgbClr val="252525"/>
                </a:solidFill>
                <a:effectLst/>
                <a:latin typeface="Segoe UI" panose="020B0502040204020203" pitchFamily="34" charset="0"/>
              </a:rPr>
              <a:t>We can use DML operation on a single table only</a:t>
            </a:r>
          </a:p>
          <a:p>
            <a:pPr marL="285750" indent="-285750" algn="l" fontAlgn="base">
              <a:buFont typeface="Wingdings" panose="05000000000000000000" pitchFamily="2" charset="2"/>
              <a:buChar char="ü"/>
            </a:pPr>
            <a:r>
              <a:rPr lang="en-US" b="0" i="0" dirty="0">
                <a:solidFill>
                  <a:srgbClr val="252525"/>
                </a:solidFill>
                <a:effectLst/>
                <a:latin typeface="Segoe UI" panose="020B0502040204020203" pitchFamily="34" charset="0"/>
              </a:rPr>
              <a:t>VIEW should not contain Group By, Having, Distinct clauses</a:t>
            </a:r>
          </a:p>
          <a:p>
            <a:pPr marL="285750" indent="-285750" algn="l" fontAlgn="base">
              <a:buFont typeface="Wingdings" panose="05000000000000000000" pitchFamily="2" charset="2"/>
              <a:buChar char="ü"/>
            </a:pPr>
            <a:r>
              <a:rPr lang="en-US" b="0" i="0" dirty="0">
                <a:solidFill>
                  <a:srgbClr val="252525"/>
                </a:solidFill>
                <a:effectLst/>
                <a:latin typeface="Segoe UI" panose="020B0502040204020203" pitchFamily="34" charset="0"/>
              </a:rPr>
              <a:t>We cannot use a subquery in a VIEW in SQL Server</a:t>
            </a:r>
          </a:p>
          <a:p>
            <a:pPr marL="285750" indent="-285750" algn="l" fontAlgn="base">
              <a:buFont typeface="Wingdings" panose="05000000000000000000" pitchFamily="2" charset="2"/>
              <a:buChar char="ü"/>
            </a:pPr>
            <a:r>
              <a:rPr lang="en-US" b="0" i="0" dirty="0">
                <a:solidFill>
                  <a:srgbClr val="252525"/>
                </a:solidFill>
                <a:effectLst/>
                <a:latin typeface="Segoe UI" panose="020B0502040204020203" pitchFamily="34" charset="0"/>
              </a:rPr>
              <a:t>We cannot use Set operators in a SQL VIEW</a:t>
            </a:r>
          </a:p>
        </p:txBody>
      </p:sp>
    </p:spTree>
    <p:extLst>
      <p:ext uri="{BB962C8B-B14F-4D97-AF65-F5344CB8AC3E}">
        <p14:creationId xmlns:p14="http://schemas.microsoft.com/office/powerpoint/2010/main" val="68322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A5BE6-71E5-463E-BB61-9A1FB911D4F5}"/>
              </a:ext>
            </a:extLst>
          </p:cNvPr>
          <p:cNvSpPr>
            <a:spLocks noGrp="1"/>
          </p:cNvSpPr>
          <p:nvPr>
            <p:ph type="title"/>
          </p:nvPr>
        </p:nvSpPr>
        <p:spPr/>
        <p:txBody>
          <a:bodyPr/>
          <a:lstStyle/>
          <a:p>
            <a:r>
              <a:rPr lang="en-US" dirty="0"/>
              <a:t>SQL Performance Tuning: Indexes</a:t>
            </a:r>
          </a:p>
        </p:txBody>
      </p:sp>
      <p:sp>
        <p:nvSpPr>
          <p:cNvPr id="4" name="Slide Number Placeholder 3">
            <a:extLst>
              <a:ext uri="{FF2B5EF4-FFF2-40B4-BE49-F238E27FC236}">
                <a16:creationId xmlns:a16="http://schemas.microsoft.com/office/drawing/2014/main" id="{6CA20259-CFE4-4A58-A74F-BE7D79A736E0}"/>
              </a:ext>
            </a:extLst>
          </p:cNvPr>
          <p:cNvSpPr>
            <a:spLocks noGrp="1"/>
          </p:cNvSpPr>
          <p:nvPr>
            <p:ph type="sldNum" sz="quarter" idx="12"/>
          </p:nvPr>
        </p:nvSpPr>
        <p:spPr/>
        <p:txBody>
          <a:bodyPr/>
          <a:lstStyle/>
          <a:p>
            <a:fld id="{C7F1B9D8-1D95-44B3-9E1C-E404196FC055}" type="slidenum">
              <a:rPr lang="hi-IN" smtClean="0"/>
              <a:pPr/>
              <a:t>13</a:t>
            </a:fld>
            <a:endParaRPr lang="hi-IN" dirty="0"/>
          </a:p>
        </p:txBody>
      </p:sp>
      <p:sp>
        <p:nvSpPr>
          <p:cNvPr id="7" name="TextBox 6">
            <a:extLst>
              <a:ext uri="{FF2B5EF4-FFF2-40B4-BE49-F238E27FC236}">
                <a16:creationId xmlns:a16="http://schemas.microsoft.com/office/drawing/2014/main" id="{3FB86EA0-CC25-474F-A70B-E152C5517C97}"/>
              </a:ext>
            </a:extLst>
          </p:cNvPr>
          <p:cNvSpPr txBox="1"/>
          <p:nvPr/>
        </p:nvSpPr>
        <p:spPr>
          <a:xfrm>
            <a:off x="111713" y="937796"/>
            <a:ext cx="5735554" cy="2169825"/>
          </a:xfrm>
          <a:prstGeom prst="rect">
            <a:avLst/>
          </a:prstGeom>
          <a:noFill/>
        </p:spPr>
        <p:txBody>
          <a:bodyPr wrap="square">
            <a:spAutoFit/>
          </a:bodyPr>
          <a:lstStyle/>
          <a:p>
            <a:r>
              <a:rPr lang="en-US" sz="1500" i="1" dirty="0">
                <a:solidFill>
                  <a:srgbClr val="000000"/>
                </a:solidFill>
                <a:latin typeface="Open Sans" panose="020B0606030504020204" pitchFamily="34" charset="0"/>
              </a:rPr>
              <a:t>If you’re a complete newcomer to databases and even asking yourself</a:t>
            </a:r>
          </a:p>
          <a:p>
            <a:endParaRPr lang="en-US" sz="1500" i="1" dirty="0">
              <a:solidFill>
                <a:srgbClr val="000000"/>
              </a:solidFill>
              <a:latin typeface="Open Sans" panose="020B0606030504020204" pitchFamily="34" charset="0"/>
            </a:endParaRPr>
          </a:p>
          <a:p>
            <a:r>
              <a:rPr lang="en-US" sz="1500" i="1" dirty="0">
                <a:solidFill>
                  <a:srgbClr val="000000"/>
                </a:solidFill>
                <a:latin typeface="Open Sans" panose="020B0606030504020204" pitchFamily="34" charset="0"/>
              </a:rPr>
              <a:t> “</a:t>
            </a:r>
            <a:r>
              <a:rPr lang="en-US" sz="1500" b="1" i="1" dirty="0">
                <a:solidFill>
                  <a:srgbClr val="000000"/>
                </a:solidFill>
                <a:highlight>
                  <a:srgbClr val="FFFF00"/>
                </a:highlight>
                <a:latin typeface="Open Sans" panose="020B0606030504020204" pitchFamily="34" charset="0"/>
              </a:rPr>
              <a:t>What is SQL </a:t>
            </a:r>
            <a:r>
              <a:rPr lang="en-US" sz="1500" b="1" i="1" dirty="0">
                <a:solidFill>
                  <a:srgbClr val="000000"/>
                </a:solidFill>
                <a:highlight>
                  <a:srgbClr val="FFFF00"/>
                </a:highlight>
                <a:latin typeface="Open Sans" panose="020B0606030504020204" pitchFamily="34" charset="0"/>
                <a:hlinkClick r:id="rId2">
                  <a:extLst>
                    <a:ext uri="{A12FA001-AC4F-418D-AE19-62706E023703}">
                      <ahyp:hlinkClr xmlns:ahyp="http://schemas.microsoft.com/office/drawing/2018/hyperlinkcolor" val="tx"/>
                    </a:ext>
                  </a:extLst>
                </a:hlinkClick>
              </a:rPr>
              <a:t>performance tuning</a:t>
            </a:r>
            <a:r>
              <a:rPr lang="en-US" sz="1500" b="1" i="1" dirty="0">
                <a:solidFill>
                  <a:srgbClr val="000000"/>
                </a:solidFill>
                <a:highlight>
                  <a:srgbClr val="FFFF00"/>
                </a:highlight>
                <a:latin typeface="Open Sans" panose="020B0606030504020204" pitchFamily="34" charset="0"/>
              </a:rPr>
              <a:t>?”, </a:t>
            </a:r>
            <a:r>
              <a:rPr lang="en-US" sz="1500" i="1" dirty="0">
                <a:solidFill>
                  <a:srgbClr val="000000"/>
                </a:solidFill>
                <a:latin typeface="Open Sans" panose="020B0606030504020204" pitchFamily="34" charset="0"/>
              </a:rPr>
              <a:t>you should know that indexing is an effective way to tune your SQL database that is often neglected during development. In basic terms, an </a:t>
            </a:r>
            <a:r>
              <a:rPr lang="en-US" sz="1500" i="1" dirty="0">
                <a:solidFill>
                  <a:srgbClr val="000000"/>
                </a:solidFill>
                <a:latin typeface="Open Sans" panose="020B0606030504020204" pitchFamily="34" charset="0"/>
                <a:hlinkClick r:id="rId3">
                  <a:extLst>
                    <a:ext uri="{A12FA001-AC4F-418D-AE19-62706E023703}">
                      <ahyp:hlinkClr xmlns:ahyp="http://schemas.microsoft.com/office/drawing/2018/hyperlinkcolor" val="tx"/>
                    </a:ext>
                  </a:extLst>
                </a:hlinkClick>
              </a:rPr>
              <a:t>index</a:t>
            </a:r>
            <a:r>
              <a:rPr lang="en-US" sz="1500" i="1" dirty="0">
                <a:solidFill>
                  <a:srgbClr val="000000"/>
                </a:solidFill>
                <a:latin typeface="Open Sans" panose="020B0606030504020204" pitchFamily="34" charset="0"/>
              </a:rPr>
              <a:t> is a data structure that improves the speed of data retrieval operations on a database table by providing rapid random lookups and efficient access of ordered records. </a:t>
            </a:r>
          </a:p>
        </p:txBody>
      </p:sp>
      <p:pic>
        <p:nvPicPr>
          <p:cNvPr id="8" name="Picture 7">
            <a:extLst>
              <a:ext uri="{FF2B5EF4-FFF2-40B4-BE49-F238E27FC236}">
                <a16:creationId xmlns:a16="http://schemas.microsoft.com/office/drawing/2014/main" id="{A1D2880F-634A-4159-9B14-DEAF5908436F}"/>
              </a:ext>
            </a:extLst>
          </p:cNvPr>
          <p:cNvPicPr>
            <a:picLocks noChangeAspect="1"/>
          </p:cNvPicPr>
          <p:nvPr/>
        </p:nvPicPr>
        <p:blipFill>
          <a:blip r:embed="rId4"/>
          <a:stretch>
            <a:fillRect/>
          </a:stretch>
        </p:blipFill>
        <p:spPr>
          <a:xfrm>
            <a:off x="7100063" y="617035"/>
            <a:ext cx="4887721" cy="5936393"/>
          </a:xfrm>
          <a:prstGeom prst="rect">
            <a:avLst/>
          </a:prstGeom>
        </p:spPr>
      </p:pic>
      <p:sp>
        <p:nvSpPr>
          <p:cNvPr id="12" name="TextBox 11">
            <a:extLst>
              <a:ext uri="{FF2B5EF4-FFF2-40B4-BE49-F238E27FC236}">
                <a16:creationId xmlns:a16="http://schemas.microsoft.com/office/drawing/2014/main" id="{CC80BF12-4F68-466B-9916-2C4AF6115668}"/>
              </a:ext>
            </a:extLst>
          </p:cNvPr>
          <p:cNvSpPr txBox="1"/>
          <p:nvPr/>
        </p:nvSpPr>
        <p:spPr>
          <a:xfrm>
            <a:off x="533401" y="3931775"/>
            <a:ext cx="4425696" cy="1477328"/>
          </a:xfrm>
          <a:prstGeom prst="rect">
            <a:avLst/>
          </a:prstGeom>
          <a:noFill/>
        </p:spPr>
        <p:txBody>
          <a:bodyPr wrap="square">
            <a:spAutoFit/>
          </a:bodyPr>
          <a:lstStyle/>
          <a:p>
            <a:r>
              <a:rPr lang="en-US" b="1" dirty="0">
                <a:solidFill>
                  <a:srgbClr val="252525"/>
                </a:solidFill>
                <a:latin typeface="Segoe UI" panose="020B0502040204020203" pitchFamily="34" charset="0"/>
              </a:rPr>
              <a:t>If you’re new to indexes, use this diagram when structuring your queries which gives you an idea to index the major SEARCHING and ORDERING columns</a:t>
            </a:r>
          </a:p>
        </p:txBody>
      </p:sp>
      <p:sp>
        <p:nvSpPr>
          <p:cNvPr id="13" name="Arrow: Up 12">
            <a:extLst>
              <a:ext uri="{FF2B5EF4-FFF2-40B4-BE49-F238E27FC236}">
                <a16:creationId xmlns:a16="http://schemas.microsoft.com/office/drawing/2014/main" id="{3C401654-2F76-470C-B243-C4785917A3F0}"/>
              </a:ext>
            </a:extLst>
          </p:cNvPr>
          <p:cNvSpPr/>
          <p:nvPr/>
        </p:nvSpPr>
        <p:spPr>
          <a:xfrm rot="4078936">
            <a:off x="5934308" y="3152851"/>
            <a:ext cx="323383" cy="19267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46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63E7F-5410-4EF5-9A61-A77C48130F05}"/>
              </a:ext>
            </a:extLst>
          </p:cNvPr>
          <p:cNvSpPr>
            <a:spLocks noGrp="1"/>
          </p:cNvSpPr>
          <p:nvPr>
            <p:ph type="title"/>
          </p:nvPr>
        </p:nvSpPr>
        <p:spPr/>
        <p:txBody>
          <a:bodyPr/>
          <a:lstStyle/>
          <a:p>
            <a:r>
              <a:rPr lang="en-US" dirty="0"/>
              <a:t>Query Optimization – Understanding the Basics</a:t>
            </a:r>
          </a:p>
        </p:txBody>
      </p:sp>
      <p:sp>
        <p:nvSpPr>
          <p:cNvPr id="4" name="Slide Number Placeholder 3">
            <a:extLst>
              <a:ext uri="{FF2B5EF4-FFF2-40B4-BE49-F238E27FC236}">
                <a16:creationId xmlns:a16="http://schemas.microsoft.com/office/drawing/2014/main" id="{88C8E179-DB07-4DCA-A366-7E3C8EEDBED1}"/>
              </a:ext>
            </a:extLst>
          </p:cNvPr>
          <p:cNvSpPr>
            <a:spLocks noGrp="1"/>
          </p:cNvSpPr>
          <p:nvPr>
            <p:ph type="sldNum" sz="quarter" idx="12"/>
          </p:nvPr>
        </p:nvSpPr>
        <p:spPr/>
        <p:txBody>
          <a:bodyPr/>
          <a:lstStyle/>
          <a:p>
            <a:fld id="{C7F1B9D8-1D95-44B3-9E1C-E404196FC055}" type="slidenum">
              <a:rPr lang="hi-IN" smtClean="0"/>
              <a:pPr/>
              <a:t>14</a:t>
            </a:fld>
            <a:endParaRPr lang="hi-IN" dirty="0"/>
          </a:p>
        </p:txBody>
      </p:sp>
      <p:sp>
        <p:nvSpPr>
          <p:cNvPr id="6" name="TextBox 5">
            <a:extLst>
              <a:ext uri="{FF2B5EF4-FFF2-40B4-BE49-F238E27FC236}">
                <a16:creationId xmlns:a16="http://schemas.microsoft.com/office/drawing/2014/main" id="{4172A6F1-FFFD-40E0-AD97-EAB5906DF7B7}"/>
              </a:ext>
            </a:extLst>
          </p:cNvPr>
          <p:cNvSpPr txBox="1"/>
          <p:nvPr/>
        </p:nvSpPr>
        <p:spPr>
          <a:xfrm>
            <a:off x="0" y="888088"/>
            <a:ext cx="6107986" cy="1815882"/>
          </a:xfrm>
          <a:prstGeom prst="rect">
            <a:avLst/>
          </a:prstGeom>
          <a:noFill/>
        </p:spPr>
        <p:txBody>
          <a:bodyPr wrap="square">
            <a:spAutoFit/>
          </a:bodyPr>
          <a:lstStyle/>
          <a:p>
            <a:r>
              <a:rPr lang="en-US" sz="1600" b="1" i="1" dirty="0">
                <a:solidFill>
                  <a:srgbClr val="252525"/>
                </a:solidFill>
                <a:latin typeface="Segoe UI" panose="020B0502040204020203" pitchFamily="34" charset="0"/>
              </a:rPr>
              <a:t>What is Query Processing in DBMS?</a:t>
            </a:r>
          </a:p>
          <a:p>
            <a:endParaRPr lang="en-US" sz="1600" b="1" i="1" dirty="0">
              <a:solidFill>
                <a:srgbClr val="252525"/>
              </a:solidFill>
              <a:latin typeface="Segoe UI" panose="020B0502040204020203" pitchFamily="34" charset="0"/>
            </a:endParaRPr>
          </a:p>
          <a:p>
            <a:r>
              <a:rPr lang="en-US" sz="1600" dirty="0">
                <a:solidFill>
                  <a:srgbClr val="252525"/>
                </a:solidFill>
                <a:latin typeface="Segoe UI" panose="020B0502040204020203" pitchFamily="34" charset="0"/>
              </a:rPr>
              <a:t>Database management systems like SQL Server have to translate the SQL queries you give them into the actual instructions they have to perform to read or change the data in the database. After processing, the database engine then also attempts to automatically optimize the query where possible.</a:t>
            </a:r>
          </a:p>
        </p:txBody>
      </p:sp>
      <p:sp>
        <p:nvSpPr>
          <p:cNvPr id="7" name="TextBox 6">
            <a:extLst>
              <a:ext uri="{FF2B5EF4-FFF2-40B4-BE49-F238E27FC236}">
                <a16:creationId xmlns:a16="http://schemas.microsoft.com/office/drawing/2014/main" id="{5BF6A008-DA79-4765-B1FC-0602326C2BBB}"/>
              </a:ext>
            </a:extLst>
          </p:cNvPr>
          <p:cNvSpPr txBox="1"/>
          <p:nvPr/>
        </p:nvSpPr>
        <p:spPr>
          <a:xfrm>
            <a:off x="6697894" y="2886602"/>
            <a:ext cx="5595991" cy="2062103"/>
          </a:xfrm>
          <a:prstGeom prst="rect">
            <a:avLst/>
          </a:prstGeom>
          <a:noFill/>
        </p:spPr>
        <p:txBody>
          <a:bodyPr wrap="square">
            <a:spAutoFit/>
          </a:bodyPr>
          <a:lstStyle/>
          <a:p>
            <a:r>
              <a:rPr lang="en-US" sz="1600" b="1" i="1" dirty="0">
                <a:solidFill>
                  <a:srgbClr val="252525"/>
                </a:solidFill>
                <a:latin typeface="Segoe UI" panose="020B0502040204020203" pitchFamily="34" charset="0"/>
              </a:rPr>
              <a:t>What is Query Optimization in SQL Server?</a:t>
            </a:r>
          </a:p>
          <a:p>
            <a:endParaRPr lang="en-US" sz="1600" b="1" i="1" dirty="0">
              <a:solidFill>
                <a:srgbClr val="252525"/>
              </a:solidFill>
              <a:latin typeface="Segoe UI" panose="020B0502040204020203" pitchFamily="34" charset="0"/>
            </a:endParaRPr>
          </a:p>
          <a:p>
            <a:r>
              <a:rPr lang="en-US" sz="1600" dirty="0">
                <a:solidFill>
                  <a:srgbClr val="252525"/>
                </a:solidFill>
                <a:latin typeface="Segoe UI" panose="020B0502040204020203" pitchFamily="34" charset="0"/>
              </a:rPr>
              <a:t>Query optimization is when a developer, or the database engine, changes a query in such a way that SQL Server is able to return the same results more efficiently. Sometimes it's a simple as using EXISTS() instead of COUNT(), but other times the query needs to be rewritten with a different approach.</a:t>
            </a:r>
          </a:p>
        </p:txBody>
      </p:sp>
      <p:sp>
        <p:nvSpPr>
          <p:cNvPr id="8" name="TextBox 7">
            <a:extLst>
              <a:ext uri="{FF2B5EF4-FFF2-40B4-BE49-F238E27FC236}">
                <a16:creationId xmlns:a16="http://schemas.microsoft.com/office/drawing/2014/main" id="{478E9565-144B-422F-9D00-DE84876FD230}"/>
              </a:ext>
            </a:extLst>
          </p:cNvPr>
          <p:cNvSpPr txBox="1"/>
          <p:nvPr/>
        </p:nvSpPr>
        <p:spPr>
          <a:xfrm>
            <a:off x="6533507" y="1109478"/>
            <a:ext cx="4891356" cy="1569660"/>
          </a:xfrm>
          <a:prstGeom prst="rect">
            <a:avLst/>
          </a:prstGeom>
          <a:noFill/>
        </p:spPr>
        <p:txBody>
          <a:bodyPr wrap="square">
            <a:spAutoFit/>
          </a:bodyPr>
          <a:lstStyle/>
          <a:p>
            <a:r>
              <a:rPr lang="en-US" sz="1600" b="1" i="1" dirty="0">
                <a:solidFill>
                  <a:srgbClr val="252525"/>
                </a:solidFill>
                <a:latin typeface="Segoe UI" panose="020B0502040204020203" pitchFamily="34" charset="0"/>
              </a:rPr>
              <a:t>What is Performance tuning in SQL Server?</a:t>
            </a:r>
          </a:p>
          <a:p>
            <a:endParaRPr lang="en-US" sz="1600" b="1" i="1" dirty="0">
              <a:solidFill>
                <a:srgbClr val="252525"/>
              </a:solidFill>
              <a:latin typeface="Segoe UI" panose="020B0502040204020203" pitchFamily="34" charset="0"/>
            </a:endParaRPr>
          </a:p>
          <a:p>
            <a:r>
              <a:rPr lang="en-US" sz="1600" dirty="0">
                <a:solidFill>
                  <a:srgbClr val="252525"/>
                </a:solidFill>
                <a:latin typeface="Segoe UI" panose="020B0502040204020203" pitchFamily="34" charset="0"/>
              </a:rPr>
              <a:t>Performance tuning includes query optimization, SQL client code optimization, database index management, and in another sense, better coordination between developers and DBAs.</a:t>
            </a:r>
          </a:p>
        </p:txBody>
      </p:sp>
      <p:sp>
        <p:nvSpPr>
          <p:cNvPr id="9" name="TextBox 8">
            <a:extLst>
              <a:ext uri="{FF2B5EF4-FFF2-40B4-BE49-F238E27FC236}">
                <a16:creationId xmlns:a16="http://schemas.microsoft.com/office/drawing/2014/main" id="{8BA6F686-2902-40E0-B5E4-5FCD1966D3AE}"/>
              </a:ext>
            </a:extLst>
          </p:cNvPr>
          <p:cNvSpPr txBox="1"/>
          <p:nvPr/>
        </p:nvSpPr>
        <p:spPr>
          <a:xfrm>
            <a:off x="881009" y="3085719"/>
            <a:ext cx="4891356" cy="1569660"/>
          </a:xfrm>
          <a:prstGeom prst="rect">
            <a:avLst/>
          </a:prstGeom>
          <a:noFill/>
        </p:spPr>
        <p:txBody>
          <a:bodyPr wrap="square">
            <a:spAutoFit/>
          </a:bodyPr>
          <a:lstStyle/>
          <a:p>
            <a:r>
              <a:rPr lang="en-US" sz="1600" b="1" i="1" dirty="0">
                <a:solidFill>
                  <a:srgbClr val="252525"/>
                </a:solidFill>
                <a:latin typeface="Segoe UI" panose="020B0502040204020203" pitchFamily="34" charset="0"/>
              </a:rPr>
              <a:t>What is the of an Index in SQL Server?</a:t>
            </a:r>
          </a:p>
          <a:p>
            <a:endParaRPr lang="en-US" sz="1600" b="1" i="1" dirty="0">
              <a:solidFill>
                <a:srgbClr val="252525"/>
              </a:solidFill>
              <a:latin typeface="Segoe UI" panose="020B0502040204020203" pitchFamily="34" charset="0"/>
            </a:endParaRPr>
          </a:p>
          <a:p>
            <a:r>
              <a:rPr lang="en-US" sz="1600" dirty="0">
                <a:solidFill>
                  <a:srgbClr val="252525"/>
                </a:solidFill>
                <a:latin typeface="Segoe UI" panose="020B0502040204020203" pitchFamily="34" charset="0"/>
              </a:rPr>
              <a:t>An index tracks a targeted subset of a table's data so that selecting and ordering can be done much faster, without the server having to look through every last bit of data for that table.</a:t>
            </a:r>
          </a:p>
        </p:txBody>
      </p:sp>
      <p:sp>
        <p:nvSpPr>
          <p:cNvPr id="10" name="TextBox 9">
            <a:extLst>
              <a:ext uri="{FF2B5EF4-FFF2-40B4-BE49-F238E27FC236}">
                <a16:creationId xmlns:a16="http://schemas.microsoft.com/office/drawing/2014/main" id="{4D617209-89B4-49D7-A714-B30646C34E11}"/>
              </a:ext>
            </a:extLst>
          </p:cNvPr>
          <p:cNvSpPr txBox="1"/>
          <p:nvPr/>
        </p:nvSpPr>
        <p:spPr>
          <a:xfrm>
            <a:off x="3326687" y="4948705"/>
            <a:ext cx="4891356" cy="1569660"/>
          </a:xfrm>
          <a:prstGeom prst="rect">
            <a:avLst/>
          </a:prstGeom>
          <a:noFill/>
        </p:spPr>
        <p:txBody>
          <a:bodyPr wrap="square">
            <a:spAutoFit/>
          </a:bodyPr>
          <a:lstStyle/>
          <a:p>
            <a:r>
              <a:rPr lang="en-US" sz="1600" b="1" i="1" dirty="0">
                <a:solidFill>
                  <a:srgbClr val="252525"/>
                </a:solidFill>
                <a:latin typeface="Segoe UI" panose="020B0502040204020203" pitchFamily="34" charset="0"/>
              </a:rPr>
              <a:t>Why is Exists() faster than Count() ?</a:t>
            </a:r>
          </a:p>
          <a:p>
            <a:endParaRPr lang="en-US" sz="1600" b="1" i="1" dirty="0">
              <a:solidFill>
                <a:srgbClr val="252525"/>
              </a:solidFill>
              <a:latin typeface="Segoe UI" panose="020B0502040204020203" pitchFamily="34" charset="0"/>
            </a:endParaRPr>
          </a:p>
          <a:p>
            <a:r>
              <a:rPr lang="en-US" sz="1600" dirty="0">
                <a:solidFill>
                  <a:srgbClr val="252525"/>
                </a:solidFill>
                <a:latin typeface="Segoe UI" panose="020B0502040204020203" pitchFamily="34" charset="0"/>
              </a:rPr>
              <a:t>EXISTS() stops processing as soon as it finds a matching row, whereas COUNT() has to count every row, regardless of whether you actually need that detail in the end.</a:t>
            </a:r>
          </a:p>
        </p:txBody>
      </p:sp>
    </p:spTree>
    <p:extLst>
      <p:ext uri="{BB962C8B-B14F-4D97-AF65-F5344CB8AC3E}">
        <p14:creationId xmlns:p14="http://schemas.microsoft.com/office/powerpoint/2010/main" val="3772531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E3D443-701C-4193-A7D9-E1EA0F53DC57}"/>
              </a:ext>
            </a:extLst>
          </p:cNvPr>
          <p:cNvSpPr>
            <a:spLocks noGrp="1"/>
          </p:cNvSpPr>
          <p:nvPr>
            <p:ph type="title"/>
          </p:nvPr>
        </p:nvSpPr>
        <p:spPr/>
        <p:txBody>
          <a:bodyPr/>
          <a:lstStyle/>
          <a:p>
            <a:r>
              <a:rPr lang="en-US" dirty="0"/>
              <a:t>Query Optimization</a:t>
            </a:r>
          </a:p>
        </p:txBody>
      </p:sp>
      <p:sp>
        <p:nvSpPr>
          <p:cNvPr id="4" name="Slide Number Placeholder 3">
            <a:extLst>
              <a:ext uri="{FF2B5EF4-FFF2-40B4-BE49-F238E27FC236}">
                <a16:creationId xmlns:a16="http://schemas.microsoft.com/office/drawing/2014/main" id="{C26853BB-5680-411F-9EFA-12B958099158}"/>
              </a:ext>
            </a:extLst>
          </p:cNvPr>
          <p:cNvSpPr>
            <a:spLocks noGrp="1"/>
          </p:cNvSpPr>
          <p:nvPr>
            <p:ph type="sldNum" sz="quarter" idx="12"/>
          </p:nvPr>
        </p:nvSpPr>
        <p:spPr/>
        <p:txBody>
          <a:bodyPr/>
          <a:lstStyle/>
          <a:p>
            <a:fld id="{C7F1B9D8-1D95-44B3-9E1C-E404196FC055}" type="slidenum">
              <a:rPr lang="hi-IN" smtClean="0"/>
              <a:pPr/>
              <a:t>15</a:t>
            </a:fld>
            <a:endParaRPr lang="hi-IN" dirty="0"/>
          </a:p>
        </p:txBody>
      </p:sp>
      <p:pic>
        <p:nvPicPr>
          <p:cNvPr id="6" name="Picture 5">
            <a:extLst>
              <a:ext uri="{FF2B5EF4-FFF2-40B4-BE49-F238E27FC236}">
                <a16:creationId xmlns:a16="http://schemas.microsoft.com/office/drawing/2014/main" id="{A588FFF1-9C76-45AF-A76D-2034837B29B2}"/>
              </a:ext>
            </a:extLst>
          </p:cNvPr>
          <p:cNvPicPr>
            <a:picLocks noChangeAspect="1"/>
          </p:cNvPicPr>
          <p:nvPr/>
        </p:nvPicPr>
        <p:blipFill>
          <a:blip r:embed="rId2"/>
          <a:stretch>
            <a:fillRect/>
          </a:stretch>
        </p:blipFill>
        <p:spPr>
          <a:xfrm>
            <a:off x="6344734" y="1095273"/>
            <a:ext cx="5993130" cy="2031325"/>
          </a:xfrm>
          <a:prstGeom prst="rect">
            <a:avLst/>
          </a:prstGeom>
        </p:spPr>
      </p:pic>
      <p:sp>
        <p:nvSpPr>
          <p:cNvPr id="8" name="TextBox 7">
            <a:extLst>
              <a:ext uri="{FF2B5EF4-FFF2-40B4-BE49-F238E27FC236}">
                <a16:creationId xmlns:a16="http://schemas.microsoft.com/office/drawing/2014/main" id="{ADC0F60F-FB4C-42E1-B39E-B3B77CA5D6A7}"/>
              </a:ext>
            </a:extLst>
          </p:cNvPr>
          <p:cNvSpPr txBox="1"/>
          <p:nvPr/>
        </p:nvSpPr>
        <p:spPr>
          <a:xfrm>
            <a:off x="109591" y="869242"/>
            <a:ext cx="6107986" cy="923330"/>
          </a:xfrm>
          <a:prstGeom prst="rect">
            <a:avLst/>
          </a:prstGeom>
          <a:noFill/>
        </p:spPr>
        <p:txBody>
          <a:bodyPr wrap="square">
            <a:spAutoFit/>
          </a:bodyPr>
          <a:lstStyle/>
          <a:p>
            <a:r>
              <a:rPr lang="en-US" b="0" i="0" dirty="0">
                <a:solidFill>
                  <a:srgbClr val="3D3D3D"/>
                </a:solidFill>
                <a:effectLst/>
                <a:latin typeface="exo 2"/>
              </a:rPr>
              <a:t>Query optimization is essential for reducing the system resources required to fulfill a query and allowing the system to handle more queries simultaneously. </a:t>
            </a:r>
            <a:endParaRPr lang="en-US" dirty="0"/>
          </a:p>
        </p:txBody>
      </p:sp>
      <p:sp>
        <p:nvSpPr>
          <p:cNvPr id="10" name="TextBox 9">
            <a:extLst>
              <a:ext uri="{FF2B5EF4-FFF2-40B4-BE49-F238E27FC236}">
                <a16:creationId xmlns:a16="http://schemas.microsoft.com/office/drawing/2014/main" id="{DA76942A-2E1F-48EA-B53C-E375FAC24B4D}"/>
              </a:ext>
            </a:extLst>
          </p:cNvPr>
          <p:cNvSpPr txBox="1"/>
          <p:nvPr/>
        </p:nvSpPr>
        <p:spPr>
          <a:xfrm>
            <a:off x="-11987" y="2971111"/>
            <a:ext cx="6505253" cy="1477328"/>
          </a:xfrm>
          <a:prstGeom prst="rect">
            <a:avLst/>
          </a:prstGeom>
          <a:noFill/>
        </p:spPr>
        <p:txBody>
          <a:bodyPr wrap="square">
            <a:spAutoFit/>
          </a:bodyPr>
          <a:lstStyle/>
          <a:p>
            <a:pPr algn="l"/>
            <a:r>
              <a:rPr lang="en-US" b="0" i="0" dirty="0">
                <a:solidFill>
                  <a:srgbClr val="3D3D3D"/>
                </a:solidFill>
                <a:effectLst/>
                <a:latin typeface="exo 2"/>
              </a:rPr>
              <a:t>In a nutshell, there are three SQL server query optimization steps:</a:t>
            </a:r>
          </a:p>
          <a:p>
            <a:pPr algn="l">
              <a:buFont typeface="+mj-lt"/>
              <a:buAutoNum type="arabicPeriod"/>
            </a:pPr>
            <a:r>
              <a:rPr lang="en-US" b="0" i="0" dirty="0">
                <a:solidFill>
                  <a:srgbClr val="3D3D3D"/>
                </a:solidFill>
                <a:effectLst/>
                <a:latin typeface="exo 2"/>
              </a:rPr>
              <a:t>Detect critical parts that need to be improved.</a:t>
            </a:r>
          </a:p>
          <a:p>
            <a:pPr algn="l">
              <a:buFont typeface="+mj-lt"/>
              <a:buAutoNum type="arabicPeriod"/>
            </a:pPr>
            <a:r>
              <a:rPr lang="en-US" b="0" i="0" dirty="0">
                <a:solidFill>
                  <a:srgbClr val="3D3D3D"/>
                </a:solidFill>
                <a:effectLst/>
                <a:latin typeface="exo 2"/>
              </a:rPr>
              <a:t>Analyze problematic query execution to find out which actions cause poor performance.</a:t>
            </a:r>
          </a:p>
          <a:p>
            <a:pPr algn="l">
              <a:buFont typeface="+mj-lt"/>
              <a:buAutoNum type="arabicPeriod"/>
            </a:pPr>
            <a:r>
              <a:rPr lang="en-US" b="0" i="0" dirty="0">
                <a:solidFill>
                  <a:srgbClr val="3D3D3D"/>
                </a:solidFill>
                <a:effectLst/>
                <a:latin typeface="exo 2"/>
              </a:rPr>
              <a:t>Optimize queries by improving query execution plans. </a:t>
            </a:r>
          </a:p>
        </p:txBody>
      </p:sp>
      <p:pic>
        <p:nvPicPr>
          <p:cNvPr id="12" name="Picture 11">
            <a:extLst>
              <a:ext uri="{FF2B5EF4-FFF2-40B4-BE49-F238E27FC236}">
                <a16:creationId xmlns:a16="http://schemas.microsoft.com/office/drawing/2014/main" id="{1F77054F-D9B7-4F62-B388-CB6A5E0F2593}"/>
              </a:ext>
            </a:extLst>
          </p:cNvPr>
          <p:cNvPicPr>
            <a:picLocks noChangeAspect="1"/>
          </p:cNvPicPr>
          <p:nvPr/>
        </p:nvPicPr>
        <p:blipFill>
          <a:blip r:embed="rId3"/>
          <a:stretch>
            <a:fillRect/>
          </a:stretch>
        </p:blipFill>
        <p:spPr>
          <a:xfrm>
            <a:off x="5810036" y="4617935"/>
            <a:ext cx="6284003" cy="1731443"/>
          </a:xfrm>
          <a:prstGeom prst="rect">
            <a:avLst/>
          </a:prstGeom>
        </p:spPr>
      </p:pic>
    </p:spTree>
    <p:extLst>
      <p:ext uri="{BB962C8B-B14F-4D97-AF65-F5344CB8AC3E}">
        <p14:creationId xmlns:p14="http://schemas.microsoft.com/office/powerpoint/2010/main" val="422181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D1BF5B-DF81-44DA-8F41-158319B28929}"/>
              </a:ext>
            </a:extLst>
          </p:cNvPr>
          <p:cNvSpPr>
            <a:spLocks noGrp="1"/>
          </p:cNvSpPr>
          <p:nvPr>
            <p:ph type="title"/>
          </p:nvPr>
        </p:nvSpPr>
        <p:spPr/>
        <p:txBody>
          <a:bodyPr/>
          <a:lstStyle/>
          <a:p>
            <a:r>
              <a:rPr lang="en-US" dirty="0"/>
              <a:t>Query Optimization</a:t>
            </a:r>
          </a:p>
        </p:txBody>
      </p:sp>
      <p:sp>
        <p:nvSpPr>
          <p:cNvPr id="4" name="Slide Number Placeholder 3">
            <a:extLst>
              <a:ext uri="{FF2B5EF4-FFF2-40B4-BE49-F238E27FC236}">
                <a16:creationId xmlns:a16="http://schemas.microsoft.com/office/drawing/2014/main" id="{3ADFF57F-7FCA-410D-81FC-89F1C09FC2F8}"/>
              </a:ext>
            </a:extLst>
          </p:cNvPr>
          <p:cNvSpPr>
            <a:spLocks noGrp="1"/>
          </p:cNvSpPr>
          <p:nvPr>
            <p:ph type="sldNum" sz="quarter" idx="12"/>
          </p:nvPr>
        </p:nvSpPr>
        <p:spPr/>
        <p:txBody>
          <a:bodyPr/>
          <a:lstStyle/>
          <a:p>
            <a:fld id="{C7F1B9D8-1D95-44B3-9E1C-E404196FC055}" type="slidenum">
              <a:rPr lang="hi-IN" smtClean="0"/>
              <a:pPr/>
              <a:t>16</a:t>
            </a:fld>
            <a:endParaRPr lang="hi-IN" dirty="0"/>
          </a:p>
        </p:txBody>
      </p:sp>
      <p:pic>
        <p:nvPicPr>
          <p:cNvPr id="6" name="Picture 5">
            <a:extLst>
              <a:ext uri="{FF2B5EF4-FFF2-40B4-BE49-F238E27FC236}">
                <a16:creationId xmlns:a16="http://schemas.microsoft.com/office/drawing/2014/main" id="{AB15DF47-10A0-41E8-8359-CE1B53914C3C}"/>
              </a:ext>
            </a:extLst>
          </p:cNvPr>
          <p:cNvPicPr>
            <a:picLocks noChangeAspect="1"/>
          </p:cNvPicPr>
          <p:nvPr/>
        </p:nvPicPr>
        <p:blipFill>
          <a:blip r:embed="rId2"/>
          <a:stretch>
            <a:fillRect/>
          </a:stretch>
        </p:blipFill>
        <p:spPr>
          <a:xfrm>
            <a:off x="6181618" y="834187"/>
            <a:ext cx="5881753" cy="3141913"/>
          </a:xfrm>
          <a:prstGeom prst="rect">
            <a:avLst/>
          </a:prstGeom>
        </p:spPr>
      </p:pic>
      <p:sp>
        <p:nvSpPr>
          <p:cNvPr id="8" name="TextBox 7">
            <a:extLst>
              <a:ext uri="{FF2B5EF4-FFF2-40B4-BE49-F238E27FC236}">
                <a16:creationId xmlns:a16="http://schemas.microsoft.com/office/drawing/2014/main" id="{2CBEC388-9173-4A6D-B349-01BFEC77EC26}"/>
              </a:ext>
            </a:extLst>
          </p:cNvPr>
          <p:cNvSpPr txBox="1"/>
          <p:nvPr/>
        </p:nvSpPr>
        <p:spPr>
          <a:xfrm>
            <a:off x="128629" y="926653"/>
            <a:ext cx="4869951" cy="1477328"/>
          </a:xfrm>
          <a:prstGeom prst="rect">
            <a:avLst/>
          </a:prstGeom>
          <a:noFill/>
        </p:spPr>
        <p:txBody>
          <a:bodyPr wrap="square">
            <a:spAutoFit/>
          </a:bodyPr>
          <a:lstStyle/>
          <a:p>
            <a:pPr algn="l"/>
            <a:r>
              <a:rPr lang="en-US" sz="1500" i="1" dirty="0">
                <a:solidFill>
                  <a:srgbClr val="000000"/>
                </a:solidFill>
                <a:latin typeface="Open Sans" panose="020B0606030504020204" pitchFamily="34" charset="0"/>
              </a:rPr>
              <a:t>When analyzing queries, pay attention to the parts that show how data is retrieved from the table and how results from several tables are joined.</a:t>
            </a:r>
          </a:p>
          <a:p>
            <a:pPr algn="l"/>
            <a:endParaRPr lang="en-US" sz="1500" i="1" dirty="0">
              <a:solidFill>
                <a:srgbClr val="000000"/>
              </a:solidFill>
              <a:latin typeface="Open Sans" panose="020B0606030504020204" pitchFamily="34" charset="0"/>
            </a:endParaRPr>
          </a:p>
          <a:p>
            <a:pPr algn="l"/>
            <a:r>
              <a:rPr lang="en-US" sz="1500" i="1" dirty="0">
                <a:solidFill>
                  <a:srgbClr val="000000"/>
                </a:solidFill>
                <a:latin typeface="Open Sans" panose="020B0606030504020204" pitchFamily="34" charset="0"/>
              </a:rPr>
              <a:t>There are several basic ways you can extract data from a table:</a:t>
            </a:r>
          </a:p>
        </p:txBody>
      </p:sp>
      <p:sp>
        <p:nvSpPr>
          <p:cNvPr id="10" name="TextBox 9">
            <a:extLst>
              <a:ext uri="{FF2B5EF4-FFF2-40B4-BE49-F238E27FC236}">
                <a16:creationId xmlns:a16="http://schemas.microsoft.com/office/drawing/2014/main" id="{41BF4666-CBD1-4F70-B77E-58D7BCF84A33}"/>
              </a:ext>
            </a:extLst>
          </p:cNvPr>
          <p:cNvSpPr txBox="1"/>
          <p:nvPr/>
        </p:nvSpPr>
        <p:spPr>
          <a:xfrm>
            <a:off x="8417105" y="4417709"/>
            <a:ext cx="2925565" cy="323165"/>
          </a:xfrm>
          <a:prstGeom prst="rect">
            <a:avLst/>
          </a:prstGeom>
          <a:noFill/>
        </p:spPr>
        <p:txBody>
          <a:bodyPr wrap="square">
            <a:spAutoFit/>
          </a:bodyPr>
          <a:lstStyle>
            <a:defPPr>
              <a:defRPr lang="en-US"/>
            </a:defPPr>
            <a:lvl1pPr>
              <a:defRPr sz="1500" i="1">
                <a:solidFill>
                  <a:srgbClr val="000000"/>
                </a:solidFill>
                <a:latin typeface="Open Sans" panose="020B0606030504020204" pitchFamily="34" charset="0"/>
              </a:defRPr>
            </a:lvl1pPr>
          </a:lstStyle>
          <a:p>
            <a:r>
              <a:rPr lang="en-US" dirty="0"/>
              <a:t>Main ways to join several tables</a:t>
            </a:r>
          </a:p>
        </p:txBody>
      </p:sp>
      <p:pic>
        <p:nvPicPr>
          <p:cNvPr id="12" name="Picture 11">
            <a:extLst>
              <a:ext uri="{FF2B5EF4-FFF2-40B4-BE49-F238E27FC236}">
                <a16:creationId xmlns:a16="http://schemas.microsoft.com/office/drawing/2014/main" id="{95B81996-E10A-4B4C-839D-122ABB056654}"/>
              </a:ext>
            </a:extLst>
          </p:cNvPr>
          <p:cNvPicPr>
            <a:picLocks noChangeAspect="1"/>
          </p:cNvPicPr>
          <p:nvPr/>
        </p:nvPicPr>
        <p:blipFill>
          <a:blip r:embed="rId3"/>
          <a:stretch>
            <a:fillRect/>
          </a:stretch>
        </p:blipFill>
        <p:spPr>
          <a:xfrm>
            <a:off x="128629" y="2938517"/>
            <a:ext cx="6344734" cy="3281550"/>
          </a:xfrm>
          <a:prstGeom prst="rect">
            <a:avLst/>
          </a:prstGeom>
        </p:spPr>
      </p:pic>
      <p:cxnSp>
        <p:nvCxnSpPr>
          <p:cNvPr id="16" name="Straight Arrow Connector 15">
            <a:extLst>
              <a:ext uri="{FF2B5EF4-FFF2-40B4-BE49-F238E27FC236}">
                <a16:creationId xmlns:a16="http://schemas.microsoft.com/office/drawing/2014/main" id="{57D0FB1A-C720-47E6-B97D-6A1D7FD6D445}"/>
              </a:ext>
            </a:extLst>
          </p:cNvPr>
          <p:cNvCxnSpPr/>
          <p:nvPr/>
        </p:nvCxnSpPr>
        <p:spPr>
          <a:xfrm>
            <a:off x="5229546" y="123289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3493DB-A1AE-42EE-9D80-3A16765B3109}"/>
              </a:ext>
            </a:extLst>
          </p:cNvPr>
          <p:cNvCxnSpPr>
            <a:cxnSpLocks/>
          </p:cNvCxnSpPr>
          <p:nvPr/>
        </p:nvCxnSpPr>
        <p:spPr>
          <a:xfrm flipH="1">
            <a:off x="6924782" y="4740874"/>
            <a:ext cx="1204645" cy="462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726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53765A-B3A1-43A8-8E1F-7F599F029202}"/>
              </a:ext>
            </a:extLst>
          </p:cNvPr>
          <p:cNvSpPr>
            <a:spLocks noGrp="1"/>
          </p:cNvSpPr>
          <p:nvPr>
            <p:ph idx="1"/>
          </p:nvPr>
        </p:nvSpPr>
        <p:spPr>
          <a:xfrm>
            <a:off x="739184" y="1640690"/>
            <a:ext cx="10713631" cy="4351338"/>
          </a:xfrm>
        </p:spPr>
        <p:txBody>
          <a:bodyPr/>
          <a:lstStyle/>
          <a:p>
            <a:r>
              <a:rPr lang="en-US" dirty="0"/>
              <a:t>Performance tuning exercises</a:t>
            </a:r>
          </a:p>
          <a:p>
            <a:r>
              <a:rPr lang="en-US" dirty="0"/>
              <a:t>SQL Server Profiling</a:t>
            </a:r>
          </a:p>
          <a:p>
            <a:r>
              <a:rPr lang="en-US" dirty="0"/>
              <a:t>DTA</a:t>
            </a:r>
          </a:p>
        </p:txBody>
      </p:sp>
      <p:sp>
        <p:nvSpPr>
          <p:cNvPr id="3" name="Title 2">
            <a:extLst>
              <a:ext uri="{FF2B5EF4-FFF2-40B4-BE49-F238E27FC236}">
                <a16:creationId xmlns:a16="http://schemas.microsoft.com/office/drawing/2014/main" id="{8B9535BC-6852-4B5F-84DF-E5057ACDC90A}"/>
              </a:ext>
            </a:extLst>
          </p:cNvPr>
          <p:cNvSpPr>
            <a:spLocks noGrp="1"/>
          </p:cNvSpPr>
          <p:nvPr>
            <p:ph type="title"/>
          </p:nvPr>
        </p:nvSpPr>
        <p:spPr/>
        <p:txBody>
          <a:bodyPr/>
          <a:lstStyle/>
          <a:p>
            <a:r>
              <a:rPr lang="en-US" dirty="0"/>
              <a:t>Exercise</a:t>
            </a:r>
          </a:p>
        </p:txBody>
      </p:sp>
      <p:sp>
        <p:nvSpPr>
          <p:cNvPr id="4" name="Slide Number Placeholder 3">
            <a:extLst>
              <a:ext uri="{FF2B5EF4-FFF2-40B4-BE49-F238E27FC236}">
                <a16:creationId xmlns:a16="http://schemas.microsoft.com/office/drawing/2014/main" id="{0951B767-5E16-4F12-A489-E84D9AD3A98C}"/>
              </a:ext>
            </a:extLst>
          </p:cNvPr>
          <p:cNvSpPr>
            <a:spLocks noGrp="1"/>
          </p:cNvSpPr>
          <p:nvPr>
            <p:ph type="sldNum" sz="quarter" idx="12"/>
          </p:nvPr>
        </p:nvSpPr>
        <p:spPr/>
        <p:txBody>
          <a:bodyPr/>
          <a:lstStyle/>
          <a:p>
            <a:fld id="{C7F1B9D8-1D95-44B3-9E1C-E404196FC055}" type="slidenum">
              <a:rPr lang="hi-IN" smtClean="0"/>
              <a:pPr/>
              <a:t>17</a:t>
            </a:fld>
            <a:endParaRPr lang="hi-IN" dirty="0"/>
          </a:p>
        </p:txBody>
      </p:sp>
    </p:spTree>
    <p:extLst>
      <p:ext uri="{BB962C8B-B14F-4D97-AF65-F5344CB8AC3E}">
        <p14:creationId xmlns:p14="http://schemas.microsoft.com/office/powerpoint/2010/main" val="784497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F17623-99C4-4987-A2FB-67DFE23697FA}"/>
              </a:ext>
            </a:extLst>
          </p:cNvPr>
          <p:cNvSpPr>
            <a:spLocks noGrp="1"/>
          </p:cNvSpPr>
          <p:nvPr>
            <p:ph type="title"/>
          </p:nvPr>
        </p:nvSpPr>
        <p:spPr>
          <a:xfrm>
            <a:off x="533401" y="188840"/>
            <a:ext cx="9690100" cy="424732"/>
          </a:xfrm>
        </p:spPr>
        <p:txBody>
          <a:bodyPr/>
          <a:lstStyle/>
          <a:p>
            <a:r>
              <a:rPr lang="en-US" dirty="0"/>
              <a:t>10 Database Performance Tuning Best Practices</a:t>
            </a:r>
          </a:p>
        </p:txBody>
      </p:sp>
      <p:sp>
        <p:nvSpPr>
          <p:cNvPr id="4" name="Slide Number Placeholder 3">
            <a:extLst>
              <a:ext uri="{FF2B5EF4-FFF2-40B4-BE49-F238E27FC236}">
                <a16:creationId xmlns:a16="http://schemas.microsoft.com/office/drawing/2014/main" id="{2F19ABF9-2113-4739-B57F-AC7D516C088B}"/>
              </a:ext>
            </a:extLst>
          </p:cNvPr>
          <p:cNvSpPr>
            <a:spLocks noGrp="1"/>
          </p:cNvSpPr>
          <p:nvPr>
            <p:ph type="sldNum" sz="quarter" idx="12"/>
          </p:nvPr>
        </p:nvSpPr>
        <p:spPr/>
        <p:txBody>
          <a:bodyPr/>
          <a:lstStyle/>
          <a:p>
            <a:fld id="{C7F1B9D8-1D95-44B3-9E1C-E404196FC055}" type="slidenum">
              <a:rPr lang="hi-IN" smtClean="0"/>
              <a:pPr/>
              <a:t>18</a:t>
            </a:fld>
            <a:endParaRPr lang="hi-IN" dirty="0"/>
          </a:p>
        </p:txBody>
      </p:sp>
      <p:sp>
        <p:nvSpPr>
          <p:cNvPr id="6" name="Rectangle 5">
            <a:extLst>
              <a:ext uri="{FF2B5EF4-FFF2-40B4-BE49-F238E27FC236}">
                <a16:creationId xmlns:a16="http://schemas.microsoft.com/office/drawing/2014/main" id="{C2317EE0-38A6-4994-9F70-4E5E740CBDC9}"/>
              </a:ext>
            </a:extLst>
          </p:cNvPr>
          <p:cNvSpPr/>
          <p:nvPr/>
        </p:nvSpPr>
        <p:spPr>
          <a:xfrm>
            <a:off x="191783" y="980422"/>
            <a:ext cx="11058419" cy="5369007"/>
          </a:xfrm>
          <a:prstGeom prst="rect">
            <a:avLst/>
          </a:prstGeom>
        </p:spPr>
        <p:txBody>
          <a:bodyPr wrap="square">
            <a:spAutoFit/>
          </a:bodyPr>
          <a:lstStyle/>
          <a:p>
            <a:pPr marL="285750" indent="-285750">
              <a:buFont typeface="Wingdings" panose="05000000000000000000" pitchFamily="2" charset="2"/>
              <a:buChar char="ü"/>
            </a:pPr>
            <a:r>
              <a:rPr lang="en-US" sz="1600" b="1" dirty="0">
                <a:solidFill>
                  <a:srgbClr val="11171A"/>
                </a:solidFill>
                <a:highlight>
                  <a:srgbClr val="C0C0C0"/>
                </a:highlight>
                <a:latin typeface="open-sans"/>
              </a:rPr>
              <a:t>Keep statistics up to date</a:t>
            </a:r>
          </a:p>
          <a:p>
            <a:pPr lvl="1"/>
            <a:r>
              <a:rPr lang="en-US" sz="1600" dirty="0">
                <a:solidFill>
                  <a:srgbClr val="11171A"/>
                </a:solidFill>
              </a:rPr>
              <a:t>Table statistics are used to generate optimal </a:t>
            </a:r>
            <a:r>
              <a:rPr lang="en-US" sz="1600" dirty="0">
                <a:hlinkClick r:id="rId2"/>
              </a:rPr>
              <a:t>execution plans</a:t>
            </a:r>
            <a:r>
              <a:rPr lang="en-US" sz="1600" dirty="0">
                <a:solidFill>
                  <a:srgbClr val="11171A"/>
                </a:solidFill>
              </a:rPr>
              <a:t>. If the performance tuning tool is using out-of-date statistics, the plan won’t be optimized for the current situation.</a:t>
            </a:r>
            <a:endParaRPr lang="en-US" sz="1600" dirty="0"/>
          </a:p>
          <a:p>
            <a:pPr marL="285750" indent="-285750">
              <a:buFont typeface="Wingdings" panose="05000000000000000000" pitchFamily="2" charset="2"/>
              <a:buChar char="ü"/>
            </a:pPr>
            <a:r>
              <a:rPr lang="en-US" sz="1600" b="1" dirty="0">
                <a:solidFill>
                  <a:srgbClr val="11171A"/>
                </a:solidFill>
                <a:highlight>
                  <a:srgbClr val="C0C0C0"/>
                </a:highlight>
                <a:latin typeface="open-sans"/>
              </a:rPr>
              <a:t>Don’t use leading wildcards</a:t>
            </a:r>
          </a:p>
          <a:p>
            <a:pPr lvl="1"/>
            <a:r>
              <a:rPr lang="en-US" sz="1600" dirty="0">
                <a:solidFill>
                  <a:srgbClr val="11171A"/>
                </a:solidFill>
              </a:rPr>
              <a:t>Leading wildcards in parameters force a full table scan, even if there is an indexed field inside the table. If the database engine must scan all the rows in a table to find what it’s looking for, the delivery speed of your query results suffers. Other queries may suffer as well, since scanning all of that data into memory will cause the CPU utilization to spike and not allow other queries any time in memory.</a:t>
            </a:r>
          </a:p>
          <a:p>
            <a:pPr marL="285750" indent="-285750">
              <a:buFont typeface="Wingdings" panose="05000000000000000000" pitchFamily="2" charset="2"/>
              <a:buChar char="ü"/>
            </a:pPr>
            <a:r>
              <a:rPr lang="en-US" sz="1600" b="1" dirty="0">
                <a:solidFill>
                  <a:srgbClr val="11171A"/>
                </a:solidFill>
                <a:highlight>
                  <a:srgbClr val="C0C0C0"/>
                </a:highlight>
                <a:latin typeface="open-sans"/>
              </a:rPr>
              <a:t>Avoid SELECT *</a:t>
            </a:r>
          </a:p>
          <a:p>
            <a:pPr lvl="1"/>
            <a:r>
              <a:rPr lang="en-US" sz="1600" dirty="0">
                <a:solidFill>
                  <a:srgbClr val="11171A"/>
                </a:solidFill>
              </a:rPr>
              <a:t>This tip is particularly important if you have a large table (think hundreds of columns and millions of rows). If an application only needs a few columns, include them individually instead of wasting time querying for all the data. Again, reading extra data will cause CPU utilization to spike and memory to be thrashed. You should check the </a:t>
            </a:r>
            <a:r>
              <a:rPr lang="en-US" sz="1600" dirty="0">
                <a:hlinkClick r:id="rId3"/>
              </a:rPr>
              <a:t>Page Life Expectancy</a:t>
            </a:r>
            <a:r>
              <a:rPr lang="en-US" sz="1600" dirty="0">
                <a:solidFill>
                  <a:srgbClr val="11171A"/>
                </a:solidFill>
              </a:rPr>
              <a:t> (PLE) to make sure you are not having this issue.</a:t>
            </a:r>
            <a:endParaRPr lang="en-US" sz="1600" dirty="0"/>
          </a:p>
          <a:p>
            <a:pPr marL="285750" indent="-285750">
              <a:buFont typeface="Wingdings" panose="05000000000000000000" pitchFamily="2" charset="2"/>
              <a:buChar char="ü"/>
            </a:pPr>
            <a:r>
              <a:rPr lang="en-US" sz="1600" b="1" dirty="0">
                <a:solidFill>
                  <a:srgbClr val="11171A"/>
                </a:solidFill>
                <a:highlight>
                  <a:srgbClr val="C0C0C0"/>
                </a:highlight>
                <a:latin typeface="open-sans"/>
              </a:rPr>
              <a:t>Use constraints</a:t>
            </a:r>
          </a:p>
          <a:p>
            <a:pPr lvl="1"/>
            <a:r>
              <a:rPr lang="en-US" sz="1600" dirty="0">
                <a:solidFill>
                  <a:srgbClr val="11171A"/>
                </a:solidFill>
              </a:rPr>
              <a:t>Constraints are an effective way to speed up queries and helps the SQL optimizer come up with a better execution plan, but the improved performance comes at the cost of the data requiring more memory. The increased query speed may be worth it depending on the business objective, but it’s important to be aware of the price.</a:t>
            </a:r>
          </a:p>
          <a:p>
            <a:pPr marL="285750" indent="-285750">
              <a:buFont typeface="Wingdings" panose="05000000000000000000" pitchFamily="2" charset="2"/>
              <a:buChar char="ü"/>
            </a:pPr>
            <a:r>
              <a:rPr lang="en-US" sz="1600" b="1" dirty="0">
                <a:solidFill>
                  <a:srgbClr val="11171A"/>
                </a:solidFill>
                <a:highlight>
                  <a:srgbClr val="C0C0C0"/>
                </a:highlight>
                <a:latin typeface="open-sans"/>
              </a:rPr>
              <a:t>Look at the actual execution plan, not the estimated plan</a:t>
            </a:r>
          </a:p>
          <a:p>
            <a:pPr lvl="1"/>
            <a:r>
              <a:rPr lang="en-US" sz="1600" dirty="0">
                <a:solidFill>
                  <a:srgbClr val="11171A"/>
                </a:solidFill>
              </a:rPr>
              <a:t>The estimated execution plan is helpful when you are writing queries because it gives you a preview of how the plan will run, but it is blind to parameter data types which could be wrong. To get the best results when performance tuning, it’s often better to </a:t>
            </a:r>
            <a:r>
              <a:rPr lang="en-US" sz="1600" dirty="0">
                <a:hlinkClick r:id="rId4"/>
              </a:rPr>
              <a:t>review the actual execution plan</a:t>
            </a:r>
            <a:r>
              <a:rPr lang="en-US" sz="1600" dirty="0">
                <a:solidFill>
                  <a:srgbClr val="11171A"/>
                </a:solidFill>
              </a:rPr>
              <a:t> because it uses the latest, most accurate statistics.</a:t>
            </a:r>
            <a:endParaRPr lang="en-US" sz="1600" dirty="0"/>
          </a:p>
        </p:txBody>
      </p:sp>
    </p:spTree>
    <p:extLst>
      <p:ext uri="{BB962C8B-B14F-4D97-AF65-F5344CB8AC3E}">
        <p14:creationId xmlns:p14="http://schemas.microsoft.com/office/powerpoint/2010/main" val="211678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3AC9E-12C1-4A9B-AB53-82E9785CF14D}"/>
              </a:ext>
            </a:extLst>
          </p:cNvPr>
          <p:cNvSpPr>
            <a:spLocks noGrp="1"/>
          </p:cNvSpPr>
          <p:nvPr>
            <p:ph type="title"/>
          </p:nvPr>
        </p:nvSpPr>
        <p:spPr>
          <a:xfrm>
            <a:off x="358740" y="185378"/>
            <a:ext cx="9690100" cy="431657"/>
          </a:xfrm>
        </p:spPr>
        <p:txBody>
          <a:bodyPr/>
          <a:lstStyle/>
          <a:p>
            <a:r>
              <a:rPr lang="en-US" dirty="0"/>
              <a:t>10 Database Performance Tuning Best Practices</a:t>
            </a:r>
          </a:p>
        </p:txBody>
      </p:sp>
      <p:sp>
        <p:nvSpPr>
          <p:cNvPr id="4" name="Slide Number Placeholder 3">
            <a:extLst>
              <a:ext uri="{FF2B5EF4-FFF2-40B4-BE49-F238E27FC236}">
                <a16:creationId xmlns:a16="http://schemas.microsoft.com/office/drawing/2014/main" id="{A5CF6BFE-6BAD-420E-A32A-956C1BEC792F}"/>
              </a:ext>
            </a:extLst>
          </p:cNvPr>
          <p:cNvSpPr>
            <a:spLocks noGrp="1"/>
          </p:cNvSpPr>
          <p:nvPr>
            <p:ph type="sldNum" sz="quarter" idx="12"/>
          </p:nvPr>
        </p:nvSpPr>
        <p:spPr/>
        <p:txBody>
          <a:bodyPr/>
          <a:lstStyle/>
          <a:p>
            <a:fld id="{C7F1B9D8-1D95-44B3-9E1C-E404196FC055}" type="slidenum">
              <a:rPr lang="hi-IN" smtClean="0"/>
              <a:pPr/>
              <a:t>19</a:t>
            </a:fld>
            <a:endParaRPr lang="hi-IN" dirty="0"/>
          </a:p>
        </p:txBody>
      </p:sp>
      <p:sp>
        <p:nvSpPr>
          <p:cNvPr id="5" name="Rectangle 4">
            <a:extLst>
              <a:ext uri="{FF2B5EF4-FFF2-40B4-BE49-F238E27FC236}">
                <a16:creationId xmlns:a16="http://schemas.microsoft.com/office/drawing/2014/main" id="{A8803DA5-5118-42A8-AE92-B7A41FEFFC37}"/>
              </a:ext>
            </a:extLst>
          </p:cNvPr>
          <p:cNvSpPr/>
          <p:nvPr/>
        </p:nvSpPr>
        <p:spPr>
          <a:xfrm>
            <a:off x="229386" y="1226643"/>
            <a:ext cx="10298130" cy="4770537"/>
          </a:xfrm>
          <a:prstGeom prst="rect">
            <a:avLst/>
          </a:prstGeom>
        </p:spPr>
        <p:txBody>
          <a:bodyPr wrap="square">
            <a:spAutoFit/>
          </a:bodyPr>
          <a:lstStyle/>
          <a:p>
            <a:pPr marL="285750" indent="-285750">
              <a:buFont typeface="Wingdings" panose="05000000000000000000" pitchFamily="2" charset="2"/>
              <a:buChar char="ü"/>
            </a:pPr>
            <a:r>
              <a:rPr lang="en-US" sz="1600" b="1" dirty="0">
                <a:solidFill>
                  <a:srgbClr val="11171A"/>
                </a:solidFill>
                <a:highlight>
                  <a:srgbClr val="C0C0C0"/>
                </a:highlight>
                <a:latin typeface="open-sans"/>
              </a:rPr>
              <a:t>Adjust queries by making one small change at a time</a:t>
            </a:r>
          </a:p>
          <a:p>
            <a:pPr lvl="1"/>
            <a:r>
              <a:rPr lang="en-US" sz="1600" dirty="0">
                <a:solidFill>
                  <a:srgbClr val="11171A"/>
                </a:solidFill>
              </a:rPr>
              <a:t>Making too many changes at once tends to muddy the waters. A better, more efficient approach to query tuning is</a:t>
            </a:r>
          </a:p>
          <a:p>
            <a:pPr lvl="1"/>
            <a:r>
              <a:rPr lang="en-US" sz="1600" dirty="0">
                <a:solidFill>
                  <a:srgbClr val="11171A"/>
                </a:solidFill>
              </a:rPr>
              <a:t>to make changes with the most expensive operations first and work from there.</a:t>
            </a:r>
          </a:p>
          <a:p>
            <a:pPr marL="285750" indent="-285750">
              <a:buFont typeface="Wingdings" panose="05000000000000000000" pitchFamily="2" charset="2"/>
              <a:buChar char="ü"/>
            </a:pPr>
            <a:r>
              <a:rPr lang="en-US" sz="1600" b="1" dirty="0">
                <a:solidFill>
                  <a:srgbClr val="11171A"/>
                </a:solidFill>
                <a:highlight>
                  <a:srgbClr val="C0C0C0"/>
                </a:highlight>
                <a:latin typeface="open-sans"/>
              </a:rPr>
              <a:t>Adjust indexes to reduce I/O</a:t>
            </a:r>
          </a:p>
          <a:p>
            <a:pPr lvl="1"/>
            <a:r>
              <a:rPr lang="en-US" sz="1600" dirty="0">
                <a:solidFill>
                  <a:srgbClr val="11171A"/>
                </a:solidFill>
              </a:rPr>
              <a:t>Before you dive into troubleshooting I/O directly, first try </a:t>
            </a:r>
            <a:r>
              <a:rPr lang="en-US" sz="1600" dirty="0">
                <a:hlinkClick r:id="rId2"/>
              </a:rPr>
              <a:t>adjusting indexes</a:t>
            </a:r>
            <a:r>
              <a:rPr lang="en-US" sz="1600" dirty="0">
                <a:solidFill>
                  <a:srgbClr val="11171A"/>
                </a:solidFill>
              </a:rPr>
              <a:t> and query tuning. Consider using a </a:t>
            </a:r>
            <a:r>
              <a:rPr lang="en-US" sz="1600" dirty="0">
                <a:hlinkClick r:id="rId3"/>
              </a:rPr>
              <a:t>covering index</a:t>
            </a:r>
            <a:r>
              <a:rPr lang="en-US" sz="1600" dirty="0">
                <a:solidFill>
                  <a:srgbClr val="11171A"/>
                </a:solidFill>
              </a:rPr>
              <a:t> that includes all the columns in the query, this reduces the need to go back to the table as it can get all the columns from the index. Adjusting indexes and query tuning have a high impact on almost all areas of performance, so when they are optimized, many other performance issues resolve as well.</a:t>
            </a:r>
          </a:p>
          <a:p>
            <a:pPr marL="285750" indent="-285750">
              <a:buFont typeface="Wingdings" panose="05000000000000000000" pitchFamily="2" charset="2"/>
              <a:buChar char="ü"/>
            </a:pPr>
            <a:r>
              <a:rPr lang="en-US" sz="1600" b="1" dirty="0">
                <a:solidFill>
                  <a:srgbClr val="11171A"/>
                </a:solidFill>
                <a:highlight>
                  <a:srgbClr val="C0C0C0"/>
                </a:highlight>
                <a:latin typeface="open-sans"/>
              </a:rPr>
              <a:t>Analyze query plans</a:t>
            </a:r>
          </a:p>
          <a:p>
            <a:pPr lvl="1"/>
            <a:r>
              <a:rPr lang="en-US" sz="1600" dirty="0">
                <a:solidFill>
                  <a:srgbClr val="11171A"/>
                </a:solidFill>
              </a:rPr>
              <a:t>Utilizing artificial intelligence to analyze your execution plan and determine how to change it helps databases execute operations more efficiently.</a:t>
            </a:r>
          </a:p>
          <a:p>
            <a:pPr marL="285750" indent="-285750">
              <a:buFont typeface="Wingdings" panose="05000000000000000000" pitchFamily="2" charset="2"/>
              <a:buChar char="ü"/>
            </a:pPr>
            <a:r>
              <a:rPr lang="en-US" sz="1600" b="1" dirty="0">
                <a:solidFill>
                  <a:srgbClr val="11171A"/>
                </a:solidFill>
                <a:highlight>
                  <a:srgbClr val="C0C0C0"/>
                </a:highlight>
                <a:latin typeface="open-sans"/>
              </a:rPr>
              <a:t>Compare optimized and original SQL</a:t>
            </a:r>
          </a:p>
          <a:p>
            <a:pPr lvl="1"/>
            <a:r>
              <a:rPr lang="en-US" sz="1600" dirty="0">
                <a:solidFill>
                  <a:srgbClr val="11171A"/>
                </a:solidFill>
              </a:rPr>
              <a:t>When </a:t>
            </a:r>
            <a:r>
              <a:rPr lang="en-US" sz="1600" dirty="0">
                <a:hlinkClick r:id="rId4"/>
              </a:rPr>
              <a:t>optimizing SQL queries</a:t>
            </a:r>
            <a:r>
              <a:rPr lang="en-US" sz="1600" dirty="0">
                <a:solidFill>
                  <a:srgbClr val="11171A"/>
                </a:solidFill>
              </a:rPr>
              <a:t>, be sure to highlight changes in the SQL statement so you can compare the original statement with the optimized version. Gather a baseline metric such as logical I/O to compare against as you tune. Don’t make any changes until you are sure the optimized version is accurate (i.e., includes current statistics) and really does improve performance.</a:t>
            </a:r>
            <a:endParaRPr lang="en-US" sz="1600" dirty="0"/>
          </a:p>
          <a:p>
            <a:pPr marL="285750" indent="-285750">
              <a:buFont typeface="Wingdings" panose="05000000000000000000" pitchFamily="2" charset="2"/>
              <a:buChar char="ü"/>
            </a:pPr>
            <a:r>
              <a:rPr lang="en-US" sz="1600" b="1" dirty="0">
                <a:solidFill>
                  <a:srgbClr val="11171A"/>
                </a:solidFill>
                <a:highlight>
                  <a:srgbClr val="C0C0C0"/>
                </a:highlight>
                <a:latin typeface="open-sans"/>
              </a:rPr>
              <a:t>Automate SQL optimization</a:t>
            </a:r>
          </a:p>
          <a:p>
            <a:pPr lvl="1"/>
            <a:r>
              <a:rPr lang="en-US" sz="1600" dirty="0">
                <a:hlinkClick r:id="rId5"/>
              </a:rPr>
              <a:t>Automated SQL optimization tools</a:t>
            </a:r>
            <a:r>
              <a:rPr lang="en-US" sz="1600" dirty="0">
                <a:solidFill>
                  <a:srgbClr val="11171A"/>
                </a:solidFill>
              </a:rPr>
              <a:t> not only analyze your SQL statement but can also automatically rewrite it or optimize indexes until it finds the variation that creates the most improvement in the execution time of the query.</a:t>
            </a:r>
            <a:endParaRPr lang="en-US" sz="1600" dirty="0">
              <a:effectLst/>
            </a:endParaRPr>
          </a:p>
        </p:txBody>
      </p:sp>
    </p:spTree>
    <p:extLst>
      <p:ext uri="{BB962C8B-B14F-4D97-AF65-F5344CB8AC3E}">
        <p14:creationId xmlns:p14="http://schemas.microsoft.com/office/powerpoint/2010/main" val="23233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322" y="962817"/>
            <a:ext cx="10713631" cy="4351338"/>
          </a:xfrm>
        </p:spPr>
        <p:txBody>
          <a:bodyPr>
            <a:normAutofit/>
          </a:bodyPr>
          <a:lstStyle/>
          <a:p>
            <a:r>
              <a:rPr lang="en-US" sz="2000" dirty="0"/>
              <a:t>Constraints</a:t>
            </a:r>
          </a:p>
          <a:p>
            <a:r>
              <a:rPr lang="en-US" sz="2000" dirty="0"/>
              <a:t>Nested Queries</a:t>
            </a:r>
          </a:p>
          <a:p>
            <a:r>
              <a:rPr lang="en-US" sz="2000" dirty="0"/>
              <a:t>Joins </a:t>
            </a:r>
          </a:p>
          <a:p>
            <a:r>
              <a:rPr lang="en-US" sz="2000" dirty="0"/>
              <a:t>Indexes</a:t>
            </a:r>
          </a:p>
          <a:p>
            <a:r>
              <a:rPr lang="en-US" sz="2000" dirty="0"/>
              <a:t>Stored Procedures, UDF, Views</a:t>
            </a:r>
          </a:p>
          <a:p>
            <a:r>
              <a:rPr lang="en-US" sz="2000" dirty="0"/>
              <a:t>Query optimization</a:t>
            </a:r>
          </a:p>
          <a:p>
            <a:r>
              <a:rPr lang="en-US" sz="2000" dirty="0"/>
              <a:t>SQL Profiler and DTA (Database tuning Advisor)</a:t>
            </a:r>
          </a:p>
          <a:p>
            <a:r>
              <a:rPr lang="en-US" sz="2000" dirty="0"/>
              <a:t>Tips and Tricks for DBMS performance tuning</a:t>
            </a:r>
          </a:p>
          <a:p>
            <a:endParaRPr lang="en-US" sz="2000" dirty="0"/>
          </a:p>
        </p:txBody>
      </p:sp>
      <p:sp>
        <p:nvSpPr>
          <p:cNvPr id="3" name="Title 2"/>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2"/>
          </p:nvPr>
        </p:nvSpPr>
        <p:spPr/>
        <p:txBody>
          <a:bodyPr/>
          <a:lstStyle/>
          <a:p>
            <a:fld id="{C7F1B9D8-1D95-44B3-9E1C-E404196FC055}" type="slidenum">
              <a:rPr lang="hi-IN" smtClean="0"/>
              <a:pPr/>
              <a:t>2</a:t>
            </a:fld>
            <a:endParaRPr lang="hi-IN" dirty="0"/>
          </a:p>
        </p:txBody>
      </p:sp>
    </p:spTree>
    <p:extLst>
      <p:ext uri="{BB962C8B-B14F-4D97-AF65-F5344CB8AC3E}">
        <p14:creationId xmlns:p14="http://schemas.microsoft.com/office/powerpoint/2010/main" val="9923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872545-83F4-4D34-A7E5-4DAFCFF56251}"/>
              </a:ext>
            </a:extLst>
          </p:cNvPr>
          <p:cNvSpPr>
            <a:spLocks noGrp="1"/>
          </p:cNvSpPr>
          <p:nvPr>
            <p:ph type="title"/>
          </p:nvPr>
        </p:nvSpPr>
        <p:spPr/>
        <p:txBody>
          <a:bodyPr/>
          <a:lstStyle/>
          <a:p>
            <a:r>
              <a:rPr lang="en-US" dirty="0"/>
              <a:t>SQL Server Performance tuning Tips and Tricks</a:t>
            </a:r>
          </a:p>
        </p:txBody>
      </p:sp>
      <p:sp>
        <p:nvSpPr>
          <p:cNvPr id="4" name="Slide Number Placeholder 3">
            <a:extLst>
              <a:ext uri="{FF2B5EF4-FFF2-40B4-BE49-F238E27FC236}">
                <a16:creationId xmlns:a16="http://schemas.microsoft.com/office/drawing/2014/main" id="{BF82953C-EE42-4215-8F6B-6C9D7854C517}"/>
              </a:ext>
            </a:extLst>
          </p:cNvPr>
          <p:cNvSpPr>
            <a:spLocks noGrp="1"/>
          </p:cNvSpPr>
          <p:nvPr>
            <p:ph type="sldNum" sz="quarter" idx="12"/>
          </p:nvPr>
        </p:nvSpPr>
        <p:spPr/>
        <p:txBody>
          <a:bodyPr/>
          <a:lstStyle/>
          <a:p>
            <a:fld id="{C7F1B9D8-1D95-44B3-9E1C-E404196FC055}" type="slidenum">
              <a:rPr lang="hi-IN" smtClean="0"/>
              <a:pPr/>
              <a:t>20</a:t>
            </a:fld>
            <a:endParaRPr lang="hi-IN" dirty="0"/>
          </a:p>
        </p:txBody>
      </p:sp>
      <p:sp>
        <p:nvSpPr>
          <p:cNvPr id="6" name="Rectangle 5">
            <a:extLst>
              <a:ext uri="{FF2B5EF4-FFF2-40B4-BE49-F238E27FC236}">
                <a16:creationId xmlns:a16="http://schemas.microsoft.com/office/drawing/2014/main" id="{AF36BE88-B68A-437E-9E12-65DA58C94D4E}"/>
              </a:ext>
            </a:extLst>
          </p:cNvPr>
          <p:cNvSpPr/>
          <p:nvPr/>
        </p:nvSpPr>
        <p:spPr>
          <a:xfrm>
            <a:off x="0" y="889843"/>
            <a:ext cx="5922196" cy="4801314"/>
          </a:xfrm>
          <a:prstGeom prst="rect">
            <a:avLst/>
          </a:prstGeom>
        </p:spPr>
        <p:txBody>
          <a:bodyPr wrap="square">
            <a:spAutoFit/>
          </a:bodyPr>
          <a:lstStyle/>
          <a:p>
            <a:pPr marL="285750" indent="-285750">
              <a:buFont typeface="Wingdings" panose="05000000000000000000" pitchFamily="2" charset="2"/>
              <a:buChar char="ü"/>
            </a:pPr>
            <a:r>
              <a:rPr lang="en-US" dirty="0">
                <a:solidFill>
                  <a:srgbClr val="212121"/>
                </a:solidFill>
                <a:latin typeface="Roboto"/>
              </a:rPr>
              <a:t>Avoid Null value in the fixed-length field</a:t>
            </a:r>
          </a:p>
          <a:p>
            <a:pPr marL="285750" indent="-285750">
              <a:buFont typeface="Wingdings" panose="05000000000000000000" pitchFamily="2" charset="2"/>
              <a:buChar char="ü"/>
            </a:pPr>
            <a:r>
              <a:rPr lang="en-US" dirty="0"/>
              <a:t>Normalize tables in a database</a:t>
            </a:r>
          </a:p>
          <a:p>
            <a:pPr marL="285750" indent="-285750">
              <a:buFont typeface="Wingdings" panose="05000000000000000000" pitchFamily="2" charset="2"/>
              <a:buChar char="ü"/>
            </a:pPr>
            <a:r>
              <a:rPr lang="en-US" dirty="0"/>
              <a:t>Keep Clustered Index Small</a:t>
            </a:r>
          </a:p>
          <a:p>
            <a:pPr marL="285750" indent="-285750">
              <a:buFont typeface="Wingdings" panose="05000000000000000000" pitchFamily="2" charset="2"/>
              <a:buChar char="ü"/>
            </a:pPr>
            <a:r>
              <a:rPr lang="en-US" dirty="0"/>
              <a:t>Use Appropriate Datatype</a:t>
            </a:r>
          </a:p>
          <a:p>
            <a:pPr marL="285750" indent="-285750">
              <a:buFont typeface="Wingdings" panose="05000000000000000000" pitchFamily="2" charset="2"/>
              <a:buChar char="ü"/>
            </a:pPr>
            <a:r>
              <a:rPr lang="en-US" dirty="0"/>
              <a:t>Store image path instead of the image itself</a:t>
            </a:r>
          </a:p>
          <a:p>
            <a:pPr marL="285750" indent="-285750">
              <a:buFont typeface="Wingdings" panose="05000000000000000000" pitchFamily="2" charset="2"/>
              <a:buChar char="ü"/>
            </a:pPr>
            <a:r>
              <a:rPr lang="en-US" dirty="0"/>
              <a:t>USE (CTEs) instead of Temp table</a:t>
            </a:r>
          </a:p>
          <a:p>
            <a:pPr marL="285750" indent="-285750">
              <a:buFont typeface="Wingdings" panose="05000000000000000000" pitchFamily="2" charset="2"/>
              <a:buChar char="ü"/>
            </a:pPr>
            <a:r>
              <a:rPr lang="en-US" dirty="0"/>
              <a:t>Use Appropriate Naming Convention</a:t>
            </a:r>
          </a:p>
          <a:p>
            <a:pPr marL="285750" indent="-285750">
              <a:buFont typeface="Wingdings" panose="05000000000000000000" pitchFamily="2" charset="2"/>
              <a:buChar char="ü"/>
            </a:pPr>
            <a:r>
              <a:rPr lang="en-US" dirty="0"/>
              <a:t>Use UNION ALL instead of UNION</a:t>
            </a:r>
          </a:p>
          <a:p>
            <a:pPr marL="285750" indent="-285750">
              <a:buFont typeface="Wingdings" panose="05000000000000000000" pitchFamily="2" charset="2"/>
              <a:buChar char="ü"/>
            </a:pPr>
            <a:r>
              <a:rPr lang="en-US" dirty="0"/>
              <a:t>Use Small data type for Index</a:t>
            </a:r>
          </a:p>
          <a:p>
            <a:pPr marL="285750" indent="-285750">
              <a:buFont typeface="Wingdings" panose="05000000000000000000" pitchFamily="2" charset="2"/>
              <a:buChar char="ü"/>
            </a:pPr>
            <a:r>
              <a:rPr lang="en-US" dirty="0"/>
              <a:t>Use Stored Procedure</a:t>
            </a:r>
          </a:p>
          <a:p>
            <a:pPr marL="285750" indent="-285750">
              <a:buFont typeface="Wingdings" panose="05000000000000000000" pitchFamily="2" charset="2"/>
              <a:buChar char="ü"/>
            </a:pPr>
            <a:r>
              <a:rPr lang="en-US" dirty="0"/>
              <a:t>Use Between instead of In</a:t>
            </a:r>
          </a:p>
          <a:p>
            <a:pPr marL="285750" indent="-285750">
              <a:buFont typeface="Wingdings" panose="05000000000000000000" pitchFamily="2" charset="2"/>
              <a:buChar char="ü"/>
            </a:pPr>
            <a:r>
              <a:rPr lang="en-US" dirty="0"/>
              <a:t>Use If Exists to determine the record</a:t>
            </a:r>
          </a:p>
          <a:p>
            <a:pPr marL="285750" indent="-285750">
              <a:buFont typeface="Wingdings" panose="05000000000000000000" pitchFamily="2" charset="2"/>
              <a:buChar char="ü"/>
            </a:pPr>
            <a:r>
              <a:rPr lang="en-US" dirty="0"/>
              <a:t>Never Use ” </a:t>
            </a:r>
            <a:r>
              <a:rPr lang="en-US" dirty="0" err="1"/>
              <a:t>Sp</a:t>
            </a:r>
            <a:r>
              <a:rPr lang="en-US" dirty="0"/>
              <a:t>_” for User Define SPs</a:t>
            </a:r>
          </a:p>
          <a:p>
            <a:pPr marL="285750" indent="-285750">
              <a:buFont typeface="Wingdings" panose="05000000000000000000" pitchFamily="2" charset="2"/>
              <a:buChar char="ü"/>
            </a:pPr>
            <a:r>
              <a:rPr lang="en-US" dirty="0"/>
              <a:t>Practice to use Schema Name</a:t>
            </a:r>
          </a:p>
          <a:p>
            <a:pPr marL="285750" indent="-285750">
              <a:buFont typeface="Wingdings" panose="05000000000000000000" pitchFamily="2" charset="2"/>
              <a:buChar char="ü"/>
            </a:pPr>
            <a:r>
              <a:rPr lang="en-US" dirty="0"/>
              <a:t>Avoid Cursors</a:t>
            </a:r>
          </a:p>
          <a:p>
            <a:pPr marL="285750" indent="-285750">
              <a:buFont typeface="Wingdings" panose="05000000000000000000" pitchFamily="2" charset="2"/>
              <a:buChar char="ü"/>
            </a:pPr>
            <a:r>
              <a:rPr lang="en-US" dirty="0"/>
              <a:t>SET NOCOUNT ON</a:t>
            </a:r>
          </a:p>
          <a:p>
            <a:pPr marL="285750" indent="-285750">
              <a:buFont typeface="Wingdings" panose="05000000000000000000" pitchFamily="2" charset="2"/>
              <a:buChar char="ü"/>
            </a:pPr>
            <a:r>
              <a:rPr lang="en-US" dirty="0"/>
              <a:t>Use Try–Catch</a:t>
            </a:r>
          </a:p>
        </p:txBody>
      </p:sp>
      <p:sp>
        <p:nvSpPr>
          <p:cNvPr id="7" name="Rectangle 6">
            <a:extLst>
              <a:ext uri="{FF2B5EF4-FFF2-40B4-BE49-F238E27FC236}">
                <a16:creationId xmlns:a16="http://schemas.microsoft.com/office/drawing/2014/main" id="{702DD822-58DE-4850-8B26-97046590117A}"/>
              </a:ext>
            </a:extLst>
          </p:cNvPr>
          <p:cNvSpPr/>
          <p:nvPr/>
        </p:nvSpPr>
        <p:spPr>
          <a:xfrm>
            <a:off x="7204752" y="934098"/>
            <a:ext cx="4987248" cy="5078313"/>
          </a:xfrm>
          <a:prstGeom prst="rect">
            <a:avLst/>
          </a:prstGeom>
        </p:spPr>
        <p:txBody>
          <a:bodyPr wrap="square">
            <a:spAutoFit/>
          </a:bodyPr>
          <a:lstStyle/>
          <a:p>
            <a:pPr marL="285750" indent="-285750">
              <a:buFont typeface="Wingdings" panose="05000000000000000000" pitchFamily="2" charset="2"/>
              <a:buChar char="ü"/>
            </a:pPr>
            <a:r>
              <a:rPr lang="en-US" dirty="0"/>
              <a:t>Remove Unused Index &amp; Always create an index on the table</a:t>
            </a:r>
          </a:p>
          <a:p>
            <a:pPr marL="285750" indent="-285750">
              <a:buFont typeface="Wingdings" panose="05000000000000000000" pitchFamily="2" charset="2"/>
              <a:buChar char="ü"/>
            </a:pPr>
            <a:r>
              <a:rPr lang="en-US" dirty="0"/>
              <a:t>Use Foreign Key with the appropriate action</a:t>
            </a:r>
          </a:p>
          <a:p>
            <a:pPr marL="285750" indent="-285750">
              <a:buFont typeface="Wingdings" panose="05000000000000000000" pitchFamily="2" charset="2"/>
              <a:buChar char="ü"/>
            </a:pPr>
            <a:r>
              <a:rPr lang="en-US" dirty="0"/>
              <a:t>Use Alias Name &amp; Use Index Name in Query</a:t>
            </a:r>
          </a:p>
          <a:p>
            <a:pPr marL="285750" indent="-285750">
              <a:buFont typeface="Wingdings" panose="05000000000000000000" pitchFamily="2" charset="2"/>
              <a:buChar char="ü"/>
            </a:pPr>
            <a:r>
              <a:rPr lang="en-US" dirty="0"/>
              <a:t>Drop Index before Bulk Insertion of Data</a:t>
            </a:r>
          </a:p>
          <a:p>
            <a:pPr marL="285750" indent="-285750">
              <a:buFont typeface="Wingdings" panose="05000000000000000000" pitchFamily="2" charset="2"/>
              <a:buChar char="ü"/>
            </a:pPr>
            <a:r>
              <a:rPr lang="en-US" dirty="0"/>
              <a:t>Use Unique Constraint and Check Constraint</a:t>
            </a:r>
          </a:p>
          <a:p>
            <a:pPr marL="285750" indent="-285750">
              <a:buFont typeface="Wingdings" panose="05000000000000000000" pitchFamily="2" charset="2"/>
              <a:buChar char="ü"/>
            </a:pPr>
            <a:r>
              <a:rPr lang="en-US" dirty="0"/>
              <a:t>Importance of Column Order in index</a:t>
            </a:r>
          </a:p>
          <a:p>
            <a:pPr marL="285750" indent="-285750">
              <a:buFont typeface="Wingdings" panose="05000000000000000000" pitchFamily="2" charset="2"/>
              <a:buChar char="ü"/>
            </a:pPr>
            <a:r>
              <a:rPr lang="en-US" dirty="0"/>
              <a:t>Recompiled Stored Procedure</a:t>
            </a:r>
          </a:p>
          <a:p>
            <a:pPr marL="285750" indent="-285750">
              <a:buFont typeface="Wingdings" panose="05000000000000000000" pitchFamily="2" charset="2"/>
              <a:buChar char="ü"/>
            </a:pPr>
            <a:r>
              <a:rPr lang="en-US" dirty="0"/>
              <a:t>Use Sparse Column</a:t>
            </a:r>
          </a:p>
          <a:p>
            <a:pPr marL="285750" indent="-285750">
              <a:buFont typeface="Wingdings" panose="05000000000000000000" pitchFamily="2" charset="2"/>
              <a:buChar char="ü"/>
            </a:pPr>
            <a:r>
              <a:rPr lang="en-US" dirty="0"/>
              <a:t>Avoid Loops In Coding</a:t>
            </a:r>
          </a:p>
          <a:p>
            <a:pPr marL="285750" indent="-285750">
              <a:buFont typeface="Wingdings" panose="05000000000000000000" pitchFamily="2" charset="2"/>
              <a:buChar char="ü"/>
            </a:pPr>
            <a:r>
              <a:rPr lang="en-US" dirty="0"/>
              <a:t>Avoid Correlated Queries</a:t>
            </a:r>
          </a:p>
          <a:p>
            <a:pPr marL="285750" indent="-285750">
              <a:buFont typeface="Wingdings" panose="05000000000000000000" pitchFamily="2" charset="2"/>
              <a:buChar char="ü"/>
            </a:pPr>
            <a:r>
              <a:rPr lang="en-US" dirty="0"/>
              <a:t>Avoid index and join hints</a:t>
            </a:r>
          </a:p>
          <a:p>
            <a:pPr marL="285750" indent="-285750">
              <a:buFont typeface="Wingdings" panose="05000000000000000000" pitchFamily="2" charset="2"/>
              <a:buChar char="ü"/>
            </a:pPr>
            <a:r>
              <a:rPr lang="en-US" dirty="0"/>
              <a:t>Avoid Use of Temp table</a:t>
            </a:r>
          </a:p>
          <a:p>
            <a:pPr marL="285750" indent="-285750">
              <a:buFont typeface="Wingdings" panose="05000000000000000000" pitchFamily="2" charset="2"/>
              <a:buChar char="ü"/>
            </a:pPr>
            <a:r>
              <a:rPr lang="en-US" dirty="0"/>
              <a:t>Use Index for required columns</a:t>
            </a:r>
          </a:p>
          <a:p>
            <a:pPr marL="285750" indent="-285750">
              <a:buFont typeface="Wingdings" panose="05000000000000000000" pitchFamily="2" charset="2"/>
              <a:buChar char="ü"/>
            </a:pPr>
            <a:r>
              <a:rPr lang="en-US" dirty="0"/>
              <a:t>Don't use Index</a:t>
            </a:r>
          </a:p>
          <a:p>
            <a:pPr marL="285750" indent="-285750">
              <a:buFont typeface="Wingdings" panose="05000000000000000000" pitchFamily="2" charset="2"/>
              <a:buChar char="ü"/>
            </a:pPr>
            <a:r>
              <a:rPr lang="en-US" dirty="0"/>
              <a:t>Use View for complex queries</a:t>
            </a:r>
          </a:p>
          <a:p>
            <a:pPr marL="285750" indent="-285750">
              <a:buFont typeface="Wingdings" panose="05000000000000000000" pitchFamily="2" charset="2"/>
              <a:buChar char="ü"/>
            </a:pPr>
            <a:r>
              <a:rPr lang="en-US" dirty="0"/>
              <a:t>Make Transaction short</a:t>
            </a:r>
          </a:p>
          <a:p>
            <a:pPr marL="285750" indent="-285750">
              <a:buFont typeface="Wingdings" panose="05000000000000000000" pitchFamily="2" charset="2"/>
              <a:buChar char="ü"/>
            </a:pPr>
            <a:r>
              <a:rPr lang="en-US" dirty="0"/>
              <a:t>Use Full-text Index</a:t>
            </a:r>
          </a:p>
        </p:txBody>
      </p:sp>
      <p:pic>
        <p:nvPicPr>
          <p:cNvPr id="8" name="Picture 7">
            <a:extLst>
              <a:ext uri="{FF2B5EF4-FFF2-40B4-BE49-F238E27FC236}">
                <a16:creationId xmlns:a16="http://schemas.microsoft.com/office/drawing/2014/main" id="{321BAD06-9D0E-4B56-9073-645F266B987C}"/>
              </a:ext>
            </a:extLst>
          </p:cNvPr>
          <p:cNvPicPr>
            <a:picLocks noChangeAspect="1"/>
          </p:cNvPicPr>
          <p:nvPr/>
        </p:nvPicPr>
        <p:blipFill>
          <a:blip r:embed="rId2"/>
          <a:stretch>
            <a:fillRect/>
          </a:stretch>
        </p:blipFill>
        <p:spPr>
          <a:xfrm>
            <a:off x="4186740" y="3643907"/>
            <a:ext cx="3018012" cy="2368504"/>
          </a:xfrm>
          <a:prstGeom prst="rect">
            <a:avLst/>
          </a:prstGeom>
        </p:spPr>
      </p:pic>
      <p:pic>
        <p:nvPicPr>
          <p:cNvPr id="9" name="Picture 8">
            <a:extLst>
              <a:ext uri="{FF2B5EF4-FFF2-40B4-BE49-F238E27FC236}">
                <a16:creationId xmlns:a16="http://schemas.microsoft.com/office/drawing/2014/main" id="{5F50A27B-25A8-407C-B2A6-EA70FEA4182F}"/>
              </a:ext>
            </a:extLst>
          </p:cNvPr>
          <p:cNvPicPr>
            <a:picLocks noChangeAspect="1"/>
          </p:cNvPicPr>
          <p:nvPr/>
        </p:nvPicPr>
        <p:blipFill>
          <a:blip r:embed="rId3"/>
          <a:stretch>
            <a:fillRect/>
          </a:stretch>
        </p:blipFill>
        <p:spPr>
          <a:xfrm>
            <a:off x="4531718" y="1932132"/>
            <a:ext cx="2358398" cy="1437740"/>
          </a:xfrm>
          <a:prstGeom prst="rect">
            <a:avLst/>
          </a:prstGeom>
        </p:spPr>
      </p:pic>
    </p:spTree>
    <p:extLst>
      <p:ext uri="{BB962C8B-B14F-4D97-AF65-F5344CB8AC3E}">
        <p14:creationId xmlns:p14="http://schemas.microsoft.com/office/powerpoint/2010/main" val="2228211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4981F-4D1B-4C68-B513-B5C8F98CCDA6}"/>
              </a:ext>
            </a:extLst>
          </p:cNvPr>
          <p:cNvSpPr>
            <a:spLocks noGrp="1"/>
          </p:cNvSpPr>
          <p:nvPr>
            <p:ph type="title"/>
          </p:nvPr>
        </p:nvSpPr>
        <p:spPr/>
        <p:txBody>
          <a:bodyPr/>
          <a:lstStyle/>
          <a:p>
            <a:r>
              <a:rPr lang="en-US" dirty="0"/>
              <a:t>SQL Quick Brush Up</a:t>
            </a:r>
          </a:p>
        </p:txBody>
      </p:sp>
      <p:sp>
        <p:nvSpPr>
          <p:cNvPr id="4" name="Slide Number Placeholder 3">
            <a:extLst>
              <a:ext uri="{FF2B5EF4-FFF2-40B4-BE49-F238E27FC236}">
                <a16:creationId xmlns:a16="http://schemas.microsoft.com/office/drawing/2014/main" id="{166DFF78-4D50-423B-B98F-13EB290503DF}"/>
              </a:ext>
            </a:extLst>
          </p:cNvPr>
          <p:cNvSpPr>
            <a:spLocks noGrp="1"/>
          </p:cNvSpPr>
          <p:nvPr>
            <p:ph type="sldNum" sz="quarter" idx="12"/>
          </p:nvPr>
        </p:nvSpPr>
        <p:spPr/>
        <p:txBody>
          <a:bodyPr/>
          <a:lstStyle/>
          <a:p>
            <a:fld id="{C7F1B9D8-1D95-44B3-9E1C-E404196FC055}" type="slidenum">
              <a:rPr lang="hi-IN" smtClean="0"/>
              <a:pPr/>
              <a:t>21</a:t>
            </a:fld>
            <a:endParaRPr lang="hi-IN" dirty="0"/>
          </a:p>
        </p:txBody>
      </p:sp>
      <p:pic>
        <p:nvPicPr>
          <p:cNvPr id="6" name="Picture 5">
            <a:extLst>
              <a:ext uri="{FF2B5EF4-FFF2-40B4-BE49-F238E27FC236}">
                <a16:creationId xmlns:a16="http://schemas.microsoft.com/office/drawing/2014/main" id="{FD0B990B-2E68-45FB-B9A4-20948DE748F6}"/>
              </a:ext>
            </a:extLst>
          </p:cNvPr>
          <p:cNvPicPr>
            <a:picLocks noChangeAspect="1"/>
          </p:cNvPicPr>
          <p:nvPr/>
        </p:nvPicPr>
        <p:blipFill>
          <a:blip r:embed="rId3"/>
          <a:stretch>
            <a:fillRect/>
          </a:stretch>
        </p:blipFill>
        <p:spPr>
          <a:xfrm>
            <a:off x="176383" y="883871"/>
            <a:ext cx="3933280" cy="5574064"/>
          </a:xfrm>
          <a:prstGeom prst="rect">
            <a:avLst/>
          </a:prstGeom>
        </p:spPr>
      </p:pic>
      <p:pic>
        <p:nvPicPr>
          <p:cNvPr id="8" name="Picture 7">
            <a:extLst>
              <a:ext uri="{FF2B5EF4-FFF2-40B4-BE49-F238E27FC236}">
                <a16:creationId xmlns:a16="http://schemas.microsoft.com/office/drawing/2014/main" id="{6EF19910-2BBC-4CD1-A95E-50B27CCE3F73}"/>
              </a:ext>
            </a:extLst>
          </p:cNvPr>
          <p:cNvPicPr>
            <a:picLocks noChangeAspect="1"/>
          </p:cNvPicPr>
          <p:nvPr/>
        </p:nvPicPr>
        <p:blipFill>
          <a:blip r:embed="rId4"/>
          <a:stretch>
            <a:fillRect/>
          </a:stretch>
        </p:blipFill>
        <p:spPr>
          <a:xfrm>
            <a:off x="4198675" y="857286"/>
            <a:ext cx="1747669" cy="5574064"/>
          </a:xfrm>
          <a:prstGeom prst="rect">
            <a:avLst/>
          </a:prstGeom>
        </p:spPr>
      </p:pic>
      <p:pic>
        <p:nvPicPr>
          <p:cNvPr id="10" name="Picture 9">
            <a:extLst>
              <a:ext uri="{FF2B5EF4-FFF2-40B4-BE49-F238E27FC236}">
                <a16:creationId xmlns:a16="http://schemas.microsoft.com/office/drawing/2014/main" id="{77AC71E8-21A7-439E-806F-23DA77A8FF51}"/>
              </a:ext>
            </a:extLst>
          </p:cNvPr>
          <p:cNvPicPr>
            <a:picLocks noChangeAspect="1"/>
          </p:cNvPicPr>
          <p:nvPr/>
        </p:nvPicPr>
        <p:blipFill>
          <a:blip r:embed="rId5"/>
          <a:stretch>
            <a:fillRect/>
          </a:stretch>
        </p:blipFill>
        <p:spPr>
          <a:xfrm>
            <a:off x="6577884" y="881168"/>
            <a:ext cx="5072009" cy="2732764"/>
          </a:xfrm>
          <a:prstGeom prst="rect">
            <a:avLst/>
          </a:prstGeom>
        </p:spPr>
      </p:pic>
      <p:pic>
        <p:nvPicPr>
          <p:cNvPr id="12" name="Picture 11">
            <a:extLst>
              <a:ext uri="{FF2B5EF4-FFF2-40B4-BE49-F238E27FC236}">
                <a16:creationId xmlns:a16="http://schemas.microsoft.com/office/drawing/2014/main" id="{24F72EBA-7AD2-429C-84B8-B7EDC3D9D62D}"/>
              </a:ext>
            </a:extLst>
          </p:cNvPr>
          <p:cNvPicPr>
            <a:picLocks noChangeAspect="1"/>
          </p:cNvPicPr>
          <p:nvPr/>
        </p:nvPicPr>
        <p:blipFill>
          <a:blip r:embed="rId6"/>
          <a:stretch>
            <a:fillRect/>
          </a:stretch>
        </p:blipFill>
        <p:spPr>
          <a:xfrm>
            <a:off x="6536788" y="3729519"/>
            <a:ext cx="5180928" cy="2594269"/>
          </a:xfrm>
          <a:prstGeom prst="rect">
            <a:avLst/>
          </a:prstGeom>
        </p:spPr>
      </p:pic>
    </p:spTree>
    <p:extLst>
      <p:ext uri="{BB962C8B-B14F-4D97-AF65-F5344CB8AC3E}">
        <p14:creationId xmlns:p14="http://schemas.microsoft.com/office/powerpoint/2010/main" val="448868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0194F8-A40B-472E-85E8-77BDBBABE465}"/>
              </a:ext>
            </a:extLst>
          </p:cNvPr>
          <p:cNvSpPr>
            <a:spLocks noGrp="1"/>
          </p:cNvSpPr>
          <p:nvPr>
            <p:ph type="title"/>
          </p:nvPr>
        </p:nvSpPr>
        <p:spPr/>
        <p:txBody>
          <a:bodyPr/>
          <a:lstStyle/>
          <a:p>
            <a:r>
              <a:rPr lang="en-US" dirty="0"/>
              <a:t>SQL Query Examples</a:t>
            </a:r>
          </a:p>
        </p:txBody>
      </p:sp>
      <p:sp>
        <p:nvSpPr>
          <p:cNvPr id="4" name="Slide Number Placeholder 3">
            <a:extLst>
              <a:ext uri="{FF2B5EF4-FFF2-40B4-BE49-F238E27FC236}">
                <a16:creationId xmlns:a16="http://schemas.microsoft.com/office/drawing/2014/main" id="{81282705-5010-45B2-B98E-548F0581F6AA}"/>
              </a:ext>
            </a:extLst>
          </p:cNvPr>
          <p:cNvSpPr>
            <a:spLocks noGrp="1"/>
          </p:cNvSpPr>
          <p:nvPr>
            <p:ph type="sldNum" sz="quarter" idx="12"/>
          </p:nvPr>
        </p:nvSpPr>
        <p:spPr/>
        <p:txBody>
          <a:bodyPr/>
          <a:lstStyle/>
          <a:p>
            <a:fld id="{C7F1B9D8-1D95-44B3-9E1C-E404196FC055}" type="slidenum">
              <a:rPr lang="hi-IN" smtClean="0"/>
              <a:pPr/>
              <a:t>22</a:t>
            </a:fld>
            <a:endParaRPr lang="hi-IN" dirty="0"/>
          </a:p>
        </p:txBody>
      </p:sp>
      <p:pic>
        <p:nvPicPr>
          <p:cNvPr id="6" name="Picture 5">
            <a:extLst>
              <a:ext uri="{FF2B5EF4-FFF2-40B4-BE49-F238E27FC236}">
                <a16:creationId xmlns:a16="http://schemas.microsoft.com/office/drawing/2014/main" id="{929971BA-F25E-42D3-B8F0-DCE6368C73DD}"/>
              </a:ext>
            </a:extLst>
          </p:cNvPr>
          <p:cNvPicPr>
            <a:picLocks noChangeAspect="1"/>
          </p:cNvPicPr>
          <p:nvPr/>
        </p:nvPicPr>
        <p:blipFill>
          <a:blip r:embed="rId2"/>
          <a:stretch>
            <a:fillRect/>
          </a:stretch>
        </p:blipFill>
        <p:spPr>
          <a:xfrm>
            <a:off x="147691" y="852487"/>
            <a:ext cx="2362200" cy="5153025"/>
          </a:xfrm>
          <a:prstGeom prst="rect">
            <a:avLst/>
          </a:prstGeom>
        </p:spPr>
      </p:pic>
      <p:pic>
        <p:nvPicPr>
          <p:cNvPr id="10" name="Picture 9">
            <a:extLst>
              <a:ext uri="{FF2B5EF4-FFF2-40B4-BE49-F238E27FC236}">
                <a16:creationId xmlns:a16="http://schemas.microsoft.com/office/drawing/2014/main" id="{7BF6957F-45CC-449C-BA48-59E31D6A7AD1}"/>
              </a:ext>
            </a:extLst>
          </p:cNvPr>
          <p:cNvPicPr>
            <a:picLocks noChangeAspect="1"/>
          </p:cNvPicPr>
          <p:nvPr/>
        </p:nvPicPr>
        <p:blipFill>
          <a:blip r:embed="rId3"/>
          <a:stretch>
            <a:fillRect/>
          </a:stretch>
        </p:blipFill>
        <p:spPr>
          <a:xfrm>
            <a:off x="2902984" y="852487"/>
            <a:ext cx="3642077" cy="5631212"/>
          </a:xfrm>
          <a:prstGeom prst="rect">
            <a:avLst/>
          </a:prstGeom>
        </p:spPr>
      </p:pic>
      <p:pic>
        <p:nvPicPr>
          <p:cNvPr id="12" name="Picture 11">
            <a:extLst>
              <a:ext uri="{FF2B5EF4-FFF2-40B4-BE49-F238E27FC236}">
                <a16:creationId xmlns:a16="http://schemas.microsoft.com/office/drawing/2014/main" id="{C3A92C74-C545-401B-B2C7-2DA766575733}"/>
              </a:ext>
            </a:extLst>
          </p:cNvPr>
          <p:cNvPicPr>
            <a:picLocks noChangeAspect="1"/>
          </p:cNvPicPr>
          <p:nvPr/>
        </p:nvPicPr>
        <p:blipFill>
          <a:blip r:embed="rId4"/>
          <a:stretch>
            <a:fillRect/>
          </a:stretch>
        </p:blipFill>
        <p:spPr>
          <a:xfrm>
            <a:off x="7072654" y="852487"/>
            <a:ext cx="3396712" cy="5651905"/>
          </a:xfrm>
          <a:prstGeom prst="rect">
            <a:avLst/>
          </a:prstGeom>
        </p:spPr>
      </p:pic>
    </p:spTree>
    <p:extLst>
      <p:ext uri="{BB962C8B-B14F-4D97-AF65-F5344CB8AC3E}">
        <p14:creationId xmlns:p14="http://schemas.microsoft.com/office/powerpoint/2010/main" val="269499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13770E-DDEA-4462-B6BD-CA6E5C6DAE4B}"/>
              </a:ext>
            </a:extLst>
          </p:cNvPr>
          <p:cNvSpPr>
            <a:spLocks noGrp="1"/>
          </p:cNvSpPr>
          <p:nvPr>
            <p:ph type="title"/>
          </p:nvPr>
        </p:nvSpPr>
        <p:spPr/>
        <p:txBody>
          <a:bodyPr/>
          <a:lstStyle/>
          <a:p>
            <a:r>
              <a:rPr lang="en-US"/>
              <a:t>SQL Files for Hands on</a:t>
            </a:r>
            <a:endParaRPr lang="en-US" dirty="0"/>
          </a:p>
        </p:txBody>
      </p:sp>
      <p:sp>
        <p:nvSpPr>
          <p:cNvPr id="4" name="Slide Number Placeholder 3">
            <a:extLst>
              <a:ext uri="{FF2B5EF4-FFF2-40B4-BE49-F238E27FC236}">
                <a16:creationId xmlns:a16="http://schemas.microsoft.com/office/drawing/2014/main" id="{86DAAE71-AF6A-4C3D-AFAD-43F8172FD4C1}"/>
              </a:ext>
            </a:extLst>
          </p:cNvPr>
          <p:cNvSpPr>
            <a:spLocks noGrp="1"/>
          </p:cNvSpPr>
          <p:nvPr>
            <p:ph type="sldNum" sz="quarter" idx="12"/>
          </p:nvPr>
        </p:nvSpPr>
        <p:spPr/>
        <p:txBody>
          <a:bodyPr/>
          <a:lstStyle/>
          <a:p>
            <a:fld id="{C7F1B9D8-1D95-44B3-9E1C-E404196FC055}" type="slidenum">
              <a:rPr lang="hi-IN" smtClean="0"/>
              <a:pPr/>
              <a:t>23</a:t>
            </a:fld>
            <a:endParaRPr lang="hi-IN" dirty="0"/>
          </a:p>
        </p:txBody>
      </p:sp>
      <p:graphicFrame>
        <p:nvGraphicFramePr>
          <p:cNvPr id="2" name="Table 4">
            <a:extLst>
              <a:ext uri="{FF2B5EF4-FFF2-40B4-BE49-F238E27FC236}">
                <a16:creationId xmlns:a16="http://schemas.microsoft.com/office/drawing/2014/main" id="{7D9BD151-3E82-4B44-A573-3B2F02DD5C7E}"/>
              </a:ext>
            </a:extLst>
          </p:cNvPr>
          <p:cNvGraphicFramePr>
            <a:graphicFrameLocks noGrp="1"/>
          </p:cNvGraphicFramePr>
          <p:nvPr>
            <p:extLst>
              <p:ext uri="{D42A27DB-BD31-4B8C-83A1-F6EECF244321}">
                <p14:modId xmlns:p14="http://schemas.microsoft.com/office/powerpoint/2010/main" val="2728140392"/>
              </p:ext>
            </p:extLst>
          </p:nvPr>
        </p:nvGraphicFramePr>
        <p:xfrm>
          <a:off x="213360" y="906337"/>
          <a:ext cx="11481817" cy="5004077"/>
        </p:xfrm>
        <a:graphic>
          <a:graphicData uri="http://schemas.openxmlformats.org/drawingml/2006/table">
            <a:tbl>
              <a:tblPr firstRow="1" bandRow="1">
                <a:tableStyleId>{5C22544A-7EE6-4342-B048-85BDC9FD1C3A}</a:tableStyleId>
              </a:tblPr>
              <a:tblGrid>
                <a:gridCol w="1477343">
                  <a:extLst>
                    <a:ext uri="{9D8B030D-6E8A-4147-A177-3AD203B41FA5}">
                      <a16:colId xmlns:a16="http://schemas.microsoft.com/office/drawing/2014/main" val="2789981047"/>
                    </a:ext>
                  </a:extLst>
                </a:gridCol>
                <a:gridCol w="2275122">
                  <a:extLst>
                    <a:ext uri="{9D8B030D-6E8A-4147-A177-3AD203B41FA5}">
                      <a16:colId xmlns:a16="http://schemas.microsoft.com/office/drawing/2014/main" val="1302457714"/>
                    </a:ext>
                  </a:extLst>
                </a:gridCol>
                <a:gridCol w="7729352">
                  <a:extLst>
                    <a:ext uri="{9D8B030D-6E8A-4147-A177-3AD203B41FA5}">
                      <a16:colId xmlns:a16="http://schemas.microsoft.com/office/drawing/2014/main" val="361344702"/>
                    </a:ext>
                  </a:extLst>
                </a:gridCol>
              </a:tblGrid>
              <a:tr h="549782">
                <a:tc>
                  <a:txBody>
                    <a:bodyPr/>
                    <a:lstStyle/>
                    <a:p>
                      <a:pPr algn="ctr"/>
                      <a:r>
                        <a:rPr lang="en-US" dirty="0"/>
                        <a:t>Sequence </a:t>
                      </a:r>
                    </a:p>
                  </a:txBody>
                  <a:tcPr>
                    <a:solidFill>
                      <a:schemeClr val="accent2"/>
                    </a:solidFill>
                  </a:tcPr>
                </a:tc>
                <a:tc>
                  <a:txBody>
                    <a:bodyPr/>
                    <a:lstStyle/>
                    <a:p>
                      <a:pPr algn="ctr"/>
                      <a:r>
                        <a:rPr lang="en-US" dirty="0"/>
                        <a:t>Script Name</a:t>
                      </a:r>
                    </a:p>
                  </a:txBody>
                  <a:tcPr>
                    <a:solidFill>
                      <a:schemeClr val="accent2"/>
                    </a:solidFill>
                  </a:tcPr>
                </a:tc>
                <a:tc>
                  <a:txBody>
                    <a:bodyPr/>
                    <a:lstStyle/>
                    <a:p>
                      <a:pPr algn="ctr"/>
                      <a:r>
                        <a:rPr lang="en-US" dirty="0"/>
                        <a:t>Comments</a:t>
                      </a:r>
                    </a:p>
                  </a:txBody>
                  <a:tcPr>
                    <a:solidFill>
                      <a:schemeClr val="accent2"/>
                    </a:solidFill>
                  </a:tcPr>
                </a:tc>
                <a:extLst>
                  <a:ext uri="{0D108BD9-81ED-4DB2-BD59-A6C34878D82A}">
                    <a16:rowId xmlns:a16="http://schemas.microsoft.com/office/drawing/2014/main" val="4145619284"/>
                  </a:ext>
                </a:extLst>
              </a:tr>
              <a:tr h="793921">
                <a:tc>
                  <a:txBody>
                    <a:bodyPr/>
                    <a:lstStyle/>
                    <a:p>
                      <a:r>
                        <a:rPr lang="en-US" dirty="0"/>
                        <a:t>1</a:t>
                      </a:r>
                    </a:p>
                  </a:txBody>
                  <a:tcPr/>
                </a:tc>
                <a:tc>
                  <a:txBody>
                    <a:bodyPr/>
                    <a:lstStyle/>
                    <a:p>
                      <a:endParaRPr lang="en-US" dirty="0"/>
                    </a:p>
                  </a:txBody>
                  <a:tcPr/>
                </a:tc>
                <a:tc>
                  <a:txBody>
                    <a:bodyPr/>
                    <a:lstStyle/>
                    <a:p>
                      <a:r>
                        <a:rPr lang="en-US" dirty="0"/>
                        <a:t>Script will create a Database and then Tables with master data</a:t>
                      </a:r>
                    </a:p>
                  </a:txBody>
                  <a:tcPr/>
                </a:tc>
                <a:extLst>
                  <a:ext uri="{0D108BD9-81ED-4DB2-BD59-A6C34878D82A}">
                    <a16:rowId xmlns:a16="http://schemas.microsoft.com/office/drawing/2014/main" val="526520027"/>
                  </a:ext>
                </a:extLst>
              </a:tr>
              <a:tr h="667821">
                <a:tc>
                  <a:txBody>
                    <a:bodyPr/>
                    <a:lstStyle/>
                    <a:p>
                      <a:r>
                        <a:rPr lang="en-US" dirty="0"/>
                        <a:t>2</a:t>
                      </a:r>
                    </a:p>
                  </a:txBody>
                  <a:tcPr/>
                </a:tc>
                <a:tc>
                  <a:txBody>
                    <a:bodyPr/>
                    <a:lstStyle/>
                    <a:p>
                      <a:endParaRPr lang="en-US" dirty="0"/>
                    </a:p>
                  </a:txBody>
                  <a:tcPr/>
                </a:tc>
                <a:tc>
                  <a:txBody>
                    <a:bodyPr/>
                    <a:lstStyle/>
                    <a:p>
                      <a:r>
                        <a:rPr lang="en-US" dirty="0"/>
                        <a:t>Practice sample SQL Queries</a:t>
                      </a:r>
                    </a:p>
                  </a:txBody>
                  <a:tcPr/>
                </a:tc>
                <a:extLst>
                  <a:ext uri="{0D108BD9-81ED-4DB2-BD59-A6C34878D82A}">
                    <a16:rowId xmlns:a16="http://schemas.microsoft.com/office/drawing/2014/main" val="1552144767"/>
                  </a:ext>
                </a:extLst>
              </a:tr>
              <a:tr h="770561">
                <a:tc>
                  <a:txBody>
                    <a:bodyPr/>
                    <a:lstStyle/>
                    <a:p>
                      <a:r>
                        <a:rPr lang="en-US" dirty="0"/>
                        <a:t>3</a:t>
                      </a:r>
                    </a:p>
                  </a:txBody>
                  <a:tcPr/>
                </a:tc>
                <a:tc>
                  <a:txBody>
                    <a:bodyPr/>
                    <a:lstStyle/>
                    <a:p>
                      <a:endParaRPr lang="en-US" dirty="0"/>
                    </a:p>
                  </a:txBody>
                  <a:tcPr/>
                </a:tc>
                <a:tc>
                  <a:txBody>
                    <a:bodyPr/>
                    <a:lstStyle/>
                    <a:p>
                      <a:r>
                        <a:rPr lang="en-US" dirty="0"/>
                        <a:t>Nested Queries</a:t>
                      </a:r>
                    </a:p>
                  </a:txBody>
                  <a:tcPr/>
                </a:tc>
                <a:extLst>
                  <a:ext uri="{0D108BD9-81ED-4DB2-BD59-A6C34878D82A}">
                    <a16:rowId xmlns:a16="http://schemas.microsoft.com/office/drawing/2014/main" val="2260611937"/>
                  </a:ext>
                </a:extLst>
              </a:tr>
              <a:tr h="658368">
                <a:tc>
                  <a:txBody>
                    <a:bodyPr/>
                    <a:lstStyle/>
                    <a:p>
                      <a:r>
                        <a:rPr lang="en-US" dirty="0"/>
                        <a:t>4</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Stored Procs and Views</a:t>
                      </a:r>
                    </a:p>
                  </a:txBody>
                  <a:tcPr/>
                </a:tc>
                <a:extLst>
                  <a:ext uri="{0D108BD9-81ED-4DB2-BD59-A6C34878D82A}">
                    <a16:rowId xmlns:a16="http://schemas.microsoft.com/office/drawing/2014/main" val="1608894025"/>
                  </a:ext>
                </a:extLst>
              </a:tr>
              <a:tr h="649224">
                <a:tc>
                  <a:txBody>
                    <a:bodyPr/>
                    <a:lstStyle/>
                    <a:p>
                      <a:r>
                        <a:rPr lang="en-US" dirty="0"/>
                        <a:t>5</a:t>
                      </a:r>
                    </a:p>
                  </a:txBody>
                  <a:tcPr/>
                </a:tc>
                <a:tc>
                  <a:txBody>
                    <a:bodyPr/>
                    <a:lstStyle/>
                    <a:p>
                      <a:endParaRPr lang="en-US" dirty="0"/>
                    </a:p>
                  </a:txBody>
                  <a:tcPr/>
                </a:tc>
                <a:tc>
                  <a:txBody>
                    <a:bodyPr/>
                    <a:lstStyle/>
                    <a:p>
                      <a:r>
                        <a:rPr lang="en-US" dirty="0"/>
                        <a:t>SQL Joins</a:t>
                      </a:r>
                    </a:p>
                  </a:txBody>
                  <a:tcPr/>
                </a:tc>
                <a:extLst>
                  <a:ext uri="{0D108BD9-81ED-4DB2-BD59-A6C34878D82A}">
                    <a16:rowId xmlns:a16="http://schemas.microsoft.com/office/drawing/2014/main" val="572623234"/>
                  </a:ext>
                </a:extLst>
              </a:tr>
              <a:tr h="649224">
                <a:tc>
                  <a:txBody>
                    <a:bodyPr/>
                    <a:lstStyle/>
                    <a:p>
                      <a:r>
                        <a:rPr lang="en-US" dirty="0"/>
                        <a:t>6</a:t>
                      </a:r>
                    </a:p>
                  </a:txBody>
                  <a:tcPr/>
                </a:tc>
                <a:tc>
                  <a:txBody>
                    <a:bodyPr/>
                    <a:lstStyle/>
                    <a:p>
                      <a:endParaRPr lang="en-US" dirty="0"/>
                    </a:p>
                  </a:txBody>
                  <a:tcPr/>
                </a:tc>
                <a:tc>
                  <a:txBody>
                    <a:bodyPr/>
                    <a:lstStyle/>
                    <a:p>
                      <a:r>
                        <a:rPr lang="en-US" dirty="0"/>
                        <a:t>Performance and Query Optimization. Please explore further in below article</a:t>
                      </a:r>
                      <a:endParaRPr lang="en-US" dirty="0">
                        <a:hlinkClick r:id="rId3"/>
                      </a:endParaRPr>
                    </a:p>
                    <a:p>
                      <a:r>
                        <a:rPr lang="en-US" dirty="0">
                          <a:hlinkClick r:id="rId3"/>
                        </a:rPr>
                        <a:t>https://www.apriorit.com/dev-blog/381-sql-query-optimization</a:t>
                      </a:r>
                      <a:r>
                        <a:rPr lang="en-US" dirty="0"/>
                        <a:t> </a:t>
                      </a:r>
                    </a:p>
                    <a:p>
                      <a:endParaRPr lang="en-US" dirty="0"/>
                    </a:p>
                  </a:txBody>
                  <a:tcPr/>
                </a:tc>
                <a:extLst>
                  <a:ext uri="{0D108BD9-81ED-4DB2-BD59-A6C34878D82A}">
                    <a16:rowId xmlns:a16="http://schemas.microsoft.com/office/drawing/2014/main" val="2111153122"/>
                  </a:ext>
                </a:extLst>
              </a:tr>
            </a:tbl>
          </a:graphicData>
        </a:graphic>
      </p:graphicFrame>
      <p:graphicFrame>
        <p:nvGraphicFramePr>
          <p:cNvPr id="13" name="Object 12">
            <a:extLst>
              <a:ext uri="{FF2B5EF4-FFF2-40B4-BE49-F238E27FC236}">
                <a16:creationId xmlns:a16="http://schemas.microsoft.com/office/drawing/2014/main" id="{69B8E3F7-D39A-47AB-8130-D008800A8F54}"/>
              </a:ext>
            </a:extLst>
          </p:cNvPr>
          <p:cNvGraphicFramePr>
            <a:graphicFrameLocks noChangeAspect="1"/>
          </p:cNvGraphicFramePr>
          <p:nvPr>
            <p:extLst>
              <p:ext uri="{D42A27DB-BD31-4B8C-83A1-F6EECF244321}">
                <p14:modId xmlns:p14="http://schemas.microsoft.com/office/powerpoint/2010/main" val="2014709079"/>
              </p:ext>
            </p:extLst>
          </p:nvPr>
        </p:nvGraphicFramePr>
        <p:xfrm>
          <a:off x="2323027" y="1592809"/>
          <a:ext cx="895350" cy="428625"/>
        </p:xfrm>
        <a:graphic>
          <a:graphicData uri="http://schemas.openxmlformats.org/presentationml/2006/ole">
            <mc:AlternateContent xmlns:mc="http://schemas.openxmlformats.org/markup-compatibility/2006">
              <mc:Choice xmlns:v="urn:schemas-microsoft-com:vml" Requires="v">
                <p:oleObj name="Packager Shell Object" showAsIcon="1" r:id="rId4" imgW="895320" imgH="428760" progId="Package">
                  <p:embed/>
                </p:oleObj>
              </mc:Choice>
              <mc:Fallback>
                <p:oleObj name="Packager Shell Object" showAsIcon="1" r:id="rId4" imgW="895320" imgH="428760" progId="Package">
                  <p:embed/>
                  <p:pic>
                    <p:nvPicPr>
                      <p:cNvPr id="13" name="Object 12">
                        <a:extLst>
                          <a:ext uri="{FF2B5EF4-FFF2-40B4-BE49-F238E27FC236}">
                            <a16:creationId xmlns:a16="http://schemas.microsoft.com/office/drawing/2014/main" id="{69B8E3F7-D39A-47AB-8130-D008800A8F54}"/>
                          </a:ext>
                        </a:extLst>
                      </p:cNvPr>
                      <p:cNvPicPr/>
                      <p:nvPr/>
                    </p:nvPicPr>
                    <p:blipFill>
                      <a:blip r:embed="rId5"/>
                      <a:stretch>
                        <a:fillRect/>
                      </a:stretch>
                    </p:blipFill>
                    <p:spPr>
                      <a:xfrm>
                        <a:off x="2323027" y="1592809"/>
                        <a:ext cx="895350" cy="428625"/>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BC887126-99CB-4213-AB42-91308B96796D}"/>
              </a:ext>
            </a:extLst>
          </p:cNvPr>
          <p:cNvGraphicFramePr>
            <a:graphicFrameLocks noChangeAspect="1"/>
          </p:cNvGraphicFramePr>
          <p:nvPr>
            <p:extLst>
              <p:ext uri="{D42A27DB-BD31-4B8C-83A1-F6EECF244321}">
                <p14:modId xmlns:p14="http://schemas.microsoft.com/office/powerpoint/2010/main" val="3243326032"/>
              </p:ext>
            </p:extLst>
          </p:nvPr>
        </p:nvGraphicFramePr>
        <p:xfrm>
          <a:off x="2270639" y="2310736"/>
          <a:ext cx="947738" cy="428625"/>
        </p:xfrm>
        <a:graphic>
          <a:graphicData uri="http://schemas.openxmlformats.org/presentationml/2006/ole">
            <mc:AlternateContent xmlns:mc="http://schemas.openxmlformats.org/markup-compatibility/2006">
              <mc:Choice xmlns:v="urn:schemas-microsoft-com:vml" Requires="v">
                <p:oleObj name="Packager Shell Object" showAsIcon="1" r:id="rId6" imgW="947160" imgH="428760" progId="Package">
                  <p:embed/>
                </p:oleObj>
              </mc:Choice>
              <mc:Fallback>
                <p:oleObj name="Packager Shell Object" showAsIcon="1" r:id="rId6" imgW="947160" imgH="428760" progId="Package">
                  <p:embed/>
                  <p:pic>
                    <p:nvPicPr>
                      <p:cNvPr id="17" name="Object 16">
                        <a:extLst>
                          <a:ext uri="{FF2B5EF4-FFF2-40B4-BE49-F238E27FC236}">
                            <a16:creationId xmlns:a16="http://schemas.microsoft.com/office/drawing/2014/main" id="{BC887126-99CB-4213-AB42-91308B96796D}"/>
                          </a:ext>
                        </a:extLst>
                      </p:cNvPr>
                      <p:cNvPicPr/>
                      <p:nvPr/>
                    </p:nvPicPr>
                    <p:blipFill>
                      <a:blip r:embed="rId7"/>
                      <a:stretch>
                        <a:fillRect/>
                      </a:stretch>
                    </p:blipFill>
                    <p:spPr>
                      <a:xfrm>
                        <a:off x="2270639" y="2310736"/>
                        <a:ext cx="947738" cy="428625"/>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BB19E0B3-7F42-4F68-B8A2-A3C3B2CCD8BF}"/>
              </a:ext>
            </a:extLst>
          </p:cNvPr>
          <p:cNvGraphicFramePr>
            <a:graphicFrameLocks noChangeAspect="1"/>
          </p:cNvGraphicFramePr>
          <p:nvPr>
            <p:extLst>
              <p:ext uri="{D42A27DB-BD31-4B8C-83A1-F6EECF244321}">
                <p14:modId xmlns:p14="http://schemas.microsoft.com/office/powerpoint/2010/main" val="2765536650"/>
              </p:ext>
            </p:extLst>
          </p:nvPr>
        </p:nvGraphicFramePr>
        <p:xfrm>
          <a:off x="2256352" y="3028663"/>
          <a:ext cx="962025" cy="428625"/>
        </p:xfrm>
        <a:graphic>
          <a:graphicData uri="http://schemas.openxmlformats.org/presentationml/2006/ole">
            <mc:AlternateContent xmlns:mc="http://schemas.openxmlformats.org/markup-compatibility/2006">
              <mc:Choice xmlns:v="urn:schemas-microsoft-com:vml" Requires="v">
                <p:oleObj name="Packager Shell Object" showAsIcon="1" r:id="rId8" imgW="962640" imgH="428760" progId="Package">
                  <p:embed/>
                </p:oleObj>
              </mc:Choice>
              <mc:Fallback>
                <p:oleObj name="Packager Shell Object" showAsIcon="1" r:id="rId8" imgW="962640" imgH="428760" progId="Package">
                  <p:embed/>
                  <p:pic>
                    <p:nvPicPr>
                      <p:cNvPr id="18" name="Object 17">
                        <a:extLst>
                          <a:ext uri="{FF2B5EF4-FFF2-40B4-BE49-F238E27FC236}">
                            <a16:creationId xmlns:a16="http://schemas.microsoft.com/office/drawing/2014/main" id="{BB19E0B3-7F42-4F68-B8A2-A3C3B2CCD8BF}"/>
                          </a:ext>
                        </a:extLst>
                      </p:cNvPr>
                      <p:cNvPicPr/>
                      <p:nvPr/>
                    </p:nvPicPr>
                    <p:blipFill>
                      <a:blip r:embed="rId9"/>
                      <a:stretch>
                        <a:fillRect/>
                      </a:stretch>
                    </p:blipFill>
                    <p:spPr>
                      <a:xfrm>
                        <a:off x="2256352" y="3028663"/>
                        <a:ext cx="962025" cy="428625"/>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2788D022-E580-40E3-88A4-1266BB488285}"/>
              </a:ext>
            </a:extLst>
          </p:cNvPr>
          <p:cNvGraphicFramePr>
            <a:graphicFrameLocks noChangeAspect="1"/>
          </p:cNvGraphicFramePr>
          <p:nvPr>
            <p:extLst>
              <p:ext uri="{D42A27DB-BD31-4B8C-83A1-F6EECF244321}">
                <p14:modId xmlns:p14="http://schemas.microsoft.com/office/powerpoint/2010/main" val="317257735"/>
              </p:ext>
            </p:extLst>
          </p:nvPr>
        </p:nvGraphicFramePr>
        <p:xfrm>
          <a:off x="2089664" y="3760489"/>
          <a:ext cx="1128713" cy="428625"/>
        </p:xfrm>
        <a:graphic>
          <a:graphicData uri="http://schemas.openxmlformats.org/presentationml/2006/ole">
            <mc:AlternateContent xmlns:mc="http://schemas.openxmlformats.org/markup-compatibility/2006">
              <mc:Choice xmlns:v="urn:schemas-microsoft-com:vml" Requires="v">
                <p:oleObj name="Packager Shell Object" showAsIcon="1" r:id="rId10" imgW="1128240" imgH="428760" progId="Package">
                  <p:embed/>
                </p:oleObj>
              </mc:Choice>
              <mc:Fallback>
                <p:oleObj name="Packager Shell Object" showAsIcon="1" r:id="rId10" imgW="1128240" imgH="428760" progId="Package">
                  <p:embed/>
                  <p:pic>
                    <p:nvPicPr>
                      <p:cNvPr id="19" name="Object 18">
                        <a:extLst>
                          <a:ext uri="{FF2B5EF4-FFF2-40B4-BE49-F238E27FC236}">
                            <a16:creationId xmlns:a16="http://schemas.microsoft.com/office/drawing/2014/main" id="{2788D022-E580-40E3-88A4-1266BB488285}"/>
                          </a:ext>
                        </a:extLst>
                      </p:cNvPr>
                      <p:cNvPicPr/>
                      <p:nvPr/>
                    </p:nvPicPr>
                    <p:blipFill>
                      <a:blip r:embed="rId11"/>
                      <a:stretch>
                        <a:fillRect/>
                      </a:stretch>
                    </p:blipFill>
                    <p:spPr>
                      <a:xfrm>
                        <a:off x="2089664" y="3760489"/>
                        <a:ext cx="1128713" cy="428625"/>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E11ECA9F-84D2-40C4-A72C-0C1C701D3B8A}"/>
              </a:ext>
            </a:extLst>
          </p:cNvPr>
          <p:cNvGraphicFramePr>
            <a:graphicFrameLocks noChangeAspect="1"/>
          </p:cNvGraphicFramePr>
          <p:nvPr>
            <p:extLst>
              <p:ext uri="{D42A27DB-BD31-4B8C-83A1-F6EECF244321}">
                <p14:modId xmlns:p14="http://schemas.microsoft.com/office/powerpoint/2010/main" val="1612099203"/>
              </p:ext>
            </p:extLst>
          </p:nvPr>
        </p:nvGraphicFramePr>
        <p:xfrm>
          <a:off x="1908688" y="4416786"/>
          <a:ext cx="1490663" cy="428625"/>
        </p:xfrm>
        <a:graphic>
          <a:graphicData uri="http://schemas.openxmlformats.org/presentationml/2006/ole">
            <mc:AlternateContent xmlns:mc="http://schemas.openxmlformats.org/markup-compatibility/2006">
              <mc:Choice xmlns:v="urn:schemas-microsoft-com:vml" Requires="v">
                <p:oleObj name="Packager Shell Object" showAsIcon="1" r:id="rId12" imgW="1490400" imgH="428760" progId="Package">
                  <p:embed/>
                </p:oleObj>
              </mc:Choice>
              <mc:Fallback>
                <p:oleObj name="Packager Shell Object" showAsIcon="1" r:id="rId12" imgW="1490400" imgH="428760" progId="Package">
                  <p:embed/>
                  <p:pic>
                    <p:nvPicPr>
                      <p:cNvPr id="20" name="Object 19">
                        <a:extLst>
                          <a:ext uri="{FF2B5EF4-FFF2-40B4-BE49-F238E27FC236}">
                            <a16:creationId xmlns:a16="http://schemas.microsoft.com/office/drawing/2014/main" id="{E11ECA9F-84D2-40C4-A72C-0C1C701D3B8A}"/>
                          </a:ext>
                        </a:extLst>
                      </p:cNvPr>
                      <p:cNvPicPr/>
                      <p:nvPr/>
                    </p:nvPicPr>
                    <p:blipFill>
                      <a:blip r:embed="rId13"/>
                      <a:stretch>
                        <a:fillRect/>
                      </a:stretch>
                    </p:blipFill>
                    <p:spPr>
                      <a:xfrm>
                        <a:off x="1908688" y="4416786"/>
                        <a:ext cx="1490663" cy="428625"/>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5809F3EE-0CB6-4867-BE00-0D5C37425EF8}"/>
              </a:ext>
            </a:extLst>
          </p:cNvPr>
          <p:cNvGraphicFramePr>
            <a:graphicFrameLocks noChangeAspect="1"/>
          </p:cNvGraphicFramePr>
          <p:nvPr>
            <p:extLst>
              <p:ext uri="{D42A27DB-BD31-4B8C-83A1-F6EECF244321}">
                <p14:modId xmlns:p14="http://schemas.microsoft.com/office/powerpoint/2010/main" val="3272098019"/>
              </p:ext>
            </p:extLst>
          </p:nvPr>
        </p:nvGraphicFramePr>
        <p:xfrm>
          <a:off x="1811058" y="5134713"/>
          <a:ext cx="1023938" cy="428625"/>
        </p:xfrm>
        <a:graphic>
          <a:graphicData uri="http://schemas.openxmlformats.org/presentationml/2006/ole">
            <mc:AlternateContent xmlns:mc="http://schemas.openxmlformats.org/markup-compatibility/2006">
              <mc:Choice xmlns:v="urn:schemas-microsoft-com:vml" Requires="v">
                <p:oleObj name="Packager Shell Object" showAsIcon="1" r:id="rId14" imgW="1024560" imgH="428760" progId="Package">
                  <p:embed/>
                </p:oleObj>
              </mc:Choice>
              <mc:Fallback>
                <p:oleObj name="Packager Shell Object" showAsIcon="1" r:id="rId14" imgW="1024560" imgH="428760" progId="Package">
                  <p:embed/>
                  <p:pic>
                    <p:nvPicPr>
                      <p:cNvPr id="21" name="Object 20">
                        <a:extLst>
                          <a:ext uri="{FF2B5EF4-FFF2-40B4-BE49-F238E27FC236}">
                            <a16:creationId xmlns:a16="http://schemas.microsoft.com/office/drawing/2014/main" id="{5809F3EE-0CB6-4867-BE00-0D5C37425EF8}"/>
                          </a:ext>
                        </a:extLst>
                      </p:cNvPr>
                      <p:cNvPicPr/>
                      <p:nvPr/>
                    </p:nvPicPr>
                    <p:blipFill>
                      <a:blip r:embed="rId15"/>
                      <a:stretch>
                        <a:fillRect/>
                      </a:stretch>
                    </p:blipFill>
                    <p:spPr>
                      <a:xfrm>
                        <a:off x="1811058" y="5134713"/>
                        <a:ext cx="1023938" cy="428625"/>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7E719D3E-DE27-41DE-9015-E08E95F70A0E}"/>
              </a:ext>
            </a:extLst>
          </p:cNvPr>
          <p:cNvGraphicFramePr>
            <a:graphicFrameLocks noChangeAspect="1"/>
          </p:cNvGraphicFramePr>
          <p:nvPr>
            <p:extLst>
              <p:ext uri="{D42A27DB-BD31-4B8C-83A1-F6EECF244321}">
                <p14:modId xmlns:p14="http://schemas.microsoft.com/office/powerpoint/2010/main" val="2057875356"/>
              </p:ext>
            </p:extLst>
          </p:nvPr>
        </p:nvGraphicFramePr>
        <p:xfrm>
          <a:off x="2770702" y="5192552"/>
          <a:ext cx="1092200" cy="428625"/>
        </p:xfrm>
        <a:graphic>
          <a:graphicData uri="http://schemas.openxmlformats.org/presentationml/2006/ole">
            <mc:AlternateContent xmlns:mc="http://schemas.openxmlformats.org/markup-compatibility/2006">
              <mc:Choice xmlns:v="urn:schemas-microsoft-com:vml" Requires="v">
                <p:oleObj name="Packager Shell Object" showAsIcon="1" r:id="rId16" imgW="1091880" imgH="428760" progId="Package">
                  <p:embed/>
                </p:oleObj>
              </mc:Choice>
              <mc:Fallback>
                <p:oleObj name="Packager Shell Object" showAsIcon="1" r:id="rId16" imgW="1091880" imgH="428760" progId="Package">
                  <p:embed/>
                  <p:pic>
                    <p:nvPicPr>
                      <p:cNvPr id="22" name="Object 21">
                        <a:extLst>
                          <a:ext uri="{FF2B5EF4-FFF2-40B4-BE49-F238E27FC236}">
                            <a16:creationId xmlns:a16="http://schemas.microsoft.com/office/drawing/2014/main" id="{7E719D3E-DE27-41DE-9015-E08E95F70A0E}"/>
                          </a:ext>
                        </a:extLst>
                      </p:cNvPr>
                      <p:cNvPicPr/>
                      <p:nvPr/>
                    </p:nvPicPr>
                    <p:blipFill>
                      <a:blip r:embed="rId17"/>
                      <a:stretch>
                        <a:fillRect/>
                      </a:stretch>
                    </p:blipFill>
                    <p:spPr>
                      <a:xfrm>
                        <a:off x="2770702" y="5192552"/>
                        <a:ext cx="1092200" cy="428625"/>
                      </a:xfrm>
                      <a:prstGeom prst="rect">
                        <a:avLst/>
                      </a:prstGeom>
                    </p:spPr>
                  </p:pic>
                </p:oleObj>
              </mc:Fallback>
            </mc:AlternateContent>
          </a:graphicData>
        </a:graphic>
      </p:graphicFrame>
    </p:spTree>
    <p:extLst>
      <p:ext uri="{BB962C8B-B14F-4D97-AF65-F5344CB8AC3E}">
        <p14:creationId xmlns:p14="http://schemas.microsoft.com/office/powerpoint/2010/main" val="151276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03C7B6-904C-4237-ACB8-BDAAA83F9B0F}"/>
              </a:ext>
            </a:extLst>
          </p:cNvPr>
          <p:cNvSpPr>
            <a:spLocks noGrp="1"/>
          </p:cNvSpPr>
          <p:nvPr>
            <p:ph idx="1"/>
          </p:nvPr>
        </p:nvSpPr>
        <p:spPr>
          <a:xfrm>
            <a:off x="375861" y="1253331"/>
            <a:ext cx="10713631" cy="4351338"/>
          </a:xfrm>
        </p:spPr>
        <p:txBody>
          <a:bodyPr/>
          <a:lstStyle/>
          <a:p>
            <a:r>
              <a:rPr lang="en-US" dirty="0">
                <a:hlinkClick r:id="rId2"/>
              </a:rPr>
              <a:t>https://www.tutorialspoint.com/sql/</a:t>
            </a:r>
            <a:endParaRPr lang="en-US" dirty="0"/>
          </a:p>
          <a:p>
            <a:r>
              <a:rPr lang="en-US" dirty="0">
                <a:hlinkClick r:id="rId3"/>
              </a:rPr>
              <a:t>https://www.mssqltips.com/</a:t>
            </a:r>
            <a:endParaRPr lang="en-US" dirty="0"/>
          </a:p>
          <a:p>
            <a:pPr marL="0" indent="0">
              <a:buNone/>
            </a:pPr>
            <a:endParaRPr lang="en-US" dirty="0"/>
          </a:p>
          <a:p>
            <a:pPr marL="0" indent="0">
              <a:buNone/>
            </a:pPr>
            <a:r>
              <a:rPr lang="en-US" dirty="0"/>
              <a:t>Articles or Blogs</a:t>
            </a:r>
          </a:p>
          <a:p>
            <a:pPr marL="0" indent="0">
              <a:buNone/>
            </a:pPr>
            <a:r>
              <a:rPr lang="en-US" dirty="0">
                <a:hlinkClick r:id="rId4"/>
              </a:rPr>
              <a:t>https://www.sqlshack.com/</a:t>
            </a:r>
            <a:r>
              <a:rPr lang="en-US" dirty="0"/>
              <a:t> </a:t>
            </a:r>
          </a:p>
          <a:p>
            <a:pPr marL="0" indent="0">
              <a:buNone/>
            </a:pPr>
            <a:r>
              <a:rPr lang="en-US" dirty="0">
                <a:hlinkClick r:id="rId5"/>
              </a:rPr>
              <a:t>https://blog.sqlauthority.com/</a:t>
            </a:r>
            <a:endParaRPr lang="en-US" dirty="0"/>
          </a:p>
          <a:p>
            <a:pPr marL="0" indent="0">
              <a:buNone/>
            </a:pPr>
            <a:endParaRPr lang="en-US" dirty="0"/>
          </a:p>
        </p:txBody>
      </p:sp>
      <p:sp>
        <p:nvSpPr>
          <p:cNvPr id="3" name="Title 2">
            <a:extLst>
              <a:ext uri="{FF2B5EF4-FFF2-40B4-BE49-F238E27FC236}">
                <a16:creationId xmlns:a16="http://schemas.microsoft.com/office/drawing/2014/main" id="{4FE309D7-5275-4D6D-92D0-5FD7528E47D7}"/>
              </a:ext>
            </a:extLst>
          </p:cNvPr>
          <p:cNvSpPr>
            <a:spLocks noGrp="1"/>
          </p:cNvSpPr>
          <p:nvPr>
            <p:ph type="title"/>
          </p:nvPr>
        </p:nvSpPr>
        <p:spPr/>
        <p:txBody>
          <a:bodyPr/>
          <a:lstStyle/>
          <a:p>
            <a:r>
              <a:rPr lang="en-US" dirty="0"/>
              <a:t>References/Articles links</a:t>
            </a:r>
          </a:p>
        </p:txBody>
      </p:sp>
      <p:sp>
        <p:nvSpPr>
          <p:cNvPr id="4" name="Slide Number Placeholder 3">
            <a:extLst>
              <a:ext uri="{FF2B5EF4-FFF2-40B4-BE49-F238E27FC236}">
                <a16:creationId xmlns:a16="http://schemas.microsoft.com/office/drawing/2014/main" id="{69F1C90F-146F-4167-8520-4B7F0F2CC83D}"/>
              </a:ext>
            </a:extLst>
          </p:cNvPr>
          <p:cNvSpPr>
            <a:spLocks noGrp="1"/>
          </p:cNvSpPr>
          <p:nvPr>
            <p:ph type="sldNum" sz="quarter" idx="12"/>
          </p:nvPr>
        </p:nvSpPr>
        <p:spPr/>
        <p:txBody>
          <a:bodyPr/>
          <a:lstStyle/>
          <a:p>
            <a:fld id="{C7F1B9D8-1D95-44B3-9E1C-E404196FC055}" type="slidenum">
              <a:rPr lang="hi-IN" smtClean="0"/>
              <a:pPr/>
              <a:t>24</a:t>
            </a:fld>
            <a:endParaRPr lang="hi-IN" dirty="0"/>
          </a:p>
        </p:txBody>
      </p:sp>
    </p:spTree>
    <p:extLst>
      <p:ext uri="{BB962C8B-B14F-4D97-AF65-F5344CB8AC3E}">
        <p14:creationId xmlns:p14="http://schemas.microsoft.com/office/powerpoint/2010/main" val="3683738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DF6DE-3CA6-937D-3758-3D8A22BC2EF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950A0B8-540D-1537-995A-D202EC30EA41}"/>
              </a:ext>
            </a:extLst>
          </p:cNvPr>
          <p:cNvSpPr>
            <a:spLocks noGrp="1"/>
          </p:cNvSpPr>
          <p:nvPr>
            <p:ph type="sldNum" sz="quarter" idx="12"/>
          </p:nvPr>
        </p:nvSpPr>
        <p:spPr/>
        <p:txBody>
          <a:bodyPr/>
          <a:lstStyle/>
          <a:p>
            <a:fld id="{C7F1B9D8-1D95-44B3-9E1C-E404196FC055}" type="slidenum">
              <a:rPr lang="hi-IN" smtClean="0"/>
              <a:pPr/>
              <a:t>25</a:t>
            </a:fld>
            <a:endParaRPr lang="hi-IN" dirty="0"/>
          </a:p>
        </p:txBody>
      </p:sp>
      <p:pic>
        <p:nvPicPr>
          <p:cNvPr id="6" name="Picture 5">
            <a:extLst>
              <a:ext uri="{FF2B5EF4-FFF2-40B4-BE49-F238E27FC236}">
                <a16:creationId xmlns:a16="http://schemas.microsoft.com/office/drawing/2014/main" id="{72EEC187-CC69-52AB-4CE1-492ADAB848C0}"/>
              </a:ext>
            </a:extLst>
          </p:cNvPr>
          <p:cNvPicPr>
            <a:picLocks noChangeAspect="1"/>
          </p:cNvPicPr>
          <p:nvPr/>
        </p:nvPicPr>
        <p:blipFill>
          <a:blip r:embed="rId2"/>
          <a:stretch>
            <a:fillRect/>
          </a:stretch>
        </p:blipFill>
        <p:spPr>
          <a:xfrm>
            <a:off x="301061" y="1114737"/>
            <a:ext cx="5963317" cy="5492051"/>
          </a:xfrm>
          <a:prstGeom prst="rect">
            <a:avLst/>
          </a:prstGeom>
        </p:spPr>
      </p:pic>
      <p:pic>
        <p:nvPicPr>
          <p:cNvPr id="8" name="Picture 7">
            <a:extLst>
              <a:ext uri="{FF2B5EF4-FFF2-40B4-BE49-F238E27FC236}">
                <a16:creationId xmlns:a16="http://schemas.microsoft.com/office/drawing/2014/main" id="{FEB61121-9723-4732-7376-7F885C86A4A7}"/>
              </a:ext>
            </a:extLst>
          </p:cNvPr>
          <p:cNvPicPr>
            <a:picLocks noChangeAspect="1"/>
          </p:cNvPicPr>
          <p:nvPr/>
        </p:nvPicPr>
        <p:blipFill>
          <a:blip r:embed="rId3"/>
          <a:stretch>
            <a:fillRect/>
          </a:stretch>
        </p:blipFill>
        <p:spPr>
          <a:xfrm>
            <a:off x="6470673" y="1114737"/>
            <a:ext cx="5882572" cy="5378521"/>
          </a:xfrm>
          <a:prstGeom prst="rect">
            <a:avLst/>
          </a:prstGeom>
        </p:spPr>
      </p:pic>
    </p:spTree>
    <p:extLst>
      <p:ext uri="{BB962C8B-B14F-4D97-AF65-F5344CB8AC3E}">
        <p14:creationId xmlns:p14="http://schemas.microsoft.com/office/powerpoint/2010/main" val="1153332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2672C3-18DC-BF5A-BDE4-5090C6F493B1}"/>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95639FD-A7BA-5723-7B20-7A977B161F26}"/>
              </a:ext>
            </a:extLst>
          </p:cNvPr>
          <p:cNvSpPr>
            <a:spLocks noGrp="1"/>
          </p:cNvSpPr>
          <p:nvPr>
            <p:ph type="sldNum" sz="quarter" idx="12"/>
          </p:nvPr>
        </p:nvSpPr>
        <p:spPr/>
        <p:txBody>
          <a:bodyPr/>
          <a:lstStyle/>
          <a:p>
            <a:fld id="{C7F1B9D8-1D95-44B3-9E1C-E404196FC055}" type="slidenum">
              <a:rPr lang="hi-IN" smtClean="0"/>
              <a:pPr/>
              <a:t>26</a:t>
            </a:fld>
            <a:endParaRPr lang="hi-IN" dirty="0"/>
          </a:p>
        </p:txBody>
      </p:sp>
      <p:pic>
        <p:nvPicPr>
          <p:cNvPr id="6" name="Picture 5">
            <a:extLst>
              <a:ext uri="{FF2B5EF4-FFF2-40B4-BE49-F238E27FC236}">
                <a16:creationId xmlns:a16="http://schemas.microsoft.com/office/drawing/2014/main" id="{3BB66735-E6CC-7939-7B08-4707A217EBD9}"/>
              </a:ext>
            </a:extLst>
          </p:cNvPr>
          <p:cNvPicPr>
            <a:picLocks noChangeAspect="1"/>
          </p:cNvPicPr>
          <p:nvPr/>
        </p:nvPicPr>
        <p:blipFill>
          <a:blip r:embed="rId2"/>
          <a:stretch>
            <a:fillRect/>
          </a:stretch>
        </p:blipFill>
        <p:spPr>
          <a:xfrm>
            <a:off x="-1353028" y="1171254"/>
            <a:ext cx="6238115" cy="5101119"/>
          </a:xfrm>
          <a:prstGeom prst="rect">
            <a:avLst/>
          </a:prstGeom>
        </p:spPr>
      </p:pic>
      <p:pic>
        <p:nvPicPr>
          <p:cNvPr id="8" name="Picture 7">
            <a:extLst>
              <a:ext uri="{FF2B5EF4-FFF2-40B4-BE49-F238E27FC236}">
                <a16:creationId xmlns:a16="http://schemas.microsoft.com/office/drawing/2014/main" id="{13C46BCA-82AE-DABE-7955-497527A78DB3}"/>
              </a:ext>
            </a:extLst>
          </p:cNvPr>
          <p:cNvPicPr>
            <a:picLocks noChangeAspect="1"/>
          </p:cNvPicPr>
          <p:nvPr/>
        </p:nvPicPr>
        <p:blipFill>
          <a:blip r:embed="rId3"/>
          <a:stretch>
            <a:fillRect/>
          </a:stretch>
        </p:blipFill>
        <p:spPr>
          <a:xfrm>
            <a:off x="4994511" y="1171254"/>
            <a:ext cx="6219692" cy="5101120"/>
          </a:xfrm>
          <a:prstGeom prst="rect">
            <a:avLst/>
          </a:prstGeom>
        </p:spPr>
      </p:pic>
    </p:spTree>
    <p:extLst>
      <p:ext uri="{BB962C8B-B14F-4D97-AF65-F5344CB8AC3E}">
        <p14:creationId xmlns:p14="http://schemas.microsoft.com/office/powerpoint/2010/main" val="7082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6F92B-1E25-1C44-29A8-8B420F41A45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2918DD9-1ED7-AF8B-46E3-66A7D2966323}"/>
              </a:ext>
            </a:extLst>
          </p:cNvPr>
          <p:cNvSpPr>
            <a:spLocks noGrp="1"/>
          </p:cNvSpPr>
          <p:nvPr>
            <p:ph type="sldNum" sz="quarter" idx="12"/>
          </p:nvPr>
        </p:nvSpPr>
        <p:spPr/>
        <p:txBody>
          <a:bodyPr/>
          <a:lstStyle/>
          <a:p>
            <a:fld id="{C7F1B9D8-1D95-44B3-9E1C-E404196FC055}" type="slidenum">
              <a:rPr lang="hi-IN" smtClean="0"/>
              <a:pPr/>
              <a:t>27</a:t>
            </a:fld>
            <a:endParaRPr lang="hi-IN" dirty="0"/>
          </a:p>
        </p:txBody>
      </p:sp>
      <p:pic>
        <p:nvPicPr>
          <p:cNvPr id="6" name="Picture 5">
            <a:extLst>
              <a:ext uri="{FF2B5EF4-FFF2-40B4-BE49-F238E27FC236}">
                <a16:creationId xmlns:a16="http://schemas.microsoft.com/office/drawing/2014/main" id="{807A6EAE-B449-230F-FEA1-89E0626D42A2}"/>
              </a:ext>
            </a:extLst>
          </p:cNvPr>
          <p:cNvPicPr>
            <a:picLocks noChangeAspect="1"/>
          </p:cNvPicPr>
          <p:nvPr/>
        </p:nvPicPr>
        <p:blipFill>
          <a:blip r:embed="rId2"/>
          <a:stretch>
            <a:fillRect/>
          </a:stretch>
        </p:blipFill>
        <p:spPr>
          <a:xfrm>
            <a:off x="2696998" y="401206"/>
            <a:ext cx="6540951" cy="6386334"/>
          </a:xfrm>
          <a:prstGeom prst="rect">
            <a:avLst/>
          </a:prstGeom>
        </p:spPr>
      </p:pic>
    </p:spTree>
    <p:extLst>
      <p:ext uri="{BB962C8B-B14F-4D97-AF65-F5344CB8AC3E}">
        <p14:creationId xmlns:p14="http://schemas.microsoft.com/office/powerpoint/2010/main" val="2226366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86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C2149-EE25-4AEB-A74D-C4FE4DD8FD42}"/>
              </a:ext>
            </a:extLst>
          </p:cNvPr>
          <p:cNvSpPr>
            <a:spLocks noGrp="1"/>
          </p:cNvSpPr>
          <p:nvPr>
            <p:ph idx="1"/>
          </p:nvPr>
        </p:nvSpPr>
        <p:spPr>
          <a:xfrm>
            <a:off x="533401" y="1589319"/>
            <a:ext cx="10713631" cy="4351338"/>
          </a:xfrm>
        </p:spPr>
        <p:txBody>
          <a:bodyPr/>
          <a:lstStyle/>
          <a:p>
            <a:r>
              <a:rPr lang="en-US" dirty="0"/>
              <a:t>Joins </a:t>
            </a:r>
          </a:p>
          <a:p>
            <a:r>
              <a:rPr lang="en-US" dirty="0"/>
              <a:t>Nested Queries</a:t>
            </a:r>
          </a:p>
          <a:p>
            <a:endParaRPr lang="en-US" dirty="0"/>
          </a:p>
          <a:p>
            <a:endParaRPr lang="en-US" dirty="0"/>
          </a:p>
        </p:txBody>
      </p:sp>
      <p:sp>
        <p:nvSpPr>
          <p:cNvPr id="3" name="Title 2">
            <a:extLst>
              <a:ext uri="{FF2B5EF4-FFF2-40B4-BE49-F238E27FC236}">
                <a16:creationId xmlns:a16="http://schemas.microsoft.com/office/drawing/2014/main" id="{86DFD104-78B0-4675-BC48-F48B143CB280}"/>
              </a:ext>
            </a:extLst>
          </p:cNvPr>
          <p:cNvSpPr>
            <a:spLocks noGrp="1"/>
          </p:cNvSpPr>
          <p:nvPr>
            <p:ph type="title"/>
          </p:nvPr>
        </p:nvSpPr>
        <p:spPr/>
        <p:txBody>
          <a:bodyPr/>
          <a:lstStyle/>
          <a:p>
            <a:r>
              <a:rPr lang="en-US" dirty="0"/>
              <a:t>Exercise</a:t>
            </a:r>
          </a:p>
        </p:txBody>
      </p:sp>
      <p:sp>
        <p:nvSpPr>
          <p:cNvPr id="4" name="Slide Number Placeholder 3">
            <a:extLst>
              <a:ext uri="{FF2B5EF4-FFF2-40B4-BE49-F238E27FC236}">
                <a16:creationId xmlns:a16="http://schemas.microsoft.com/office/drawing/2014/main" id="{A6900597-ADB4-4B0D-863F-C7F0F652CDCD}"/>
              </a:ext>
            </a:extLst>
          </p:cNvPr>
          <p:cNvSpPr>
            <a:spLocks noGrp="1"/>
          </p:cNvSpPr>
          <p:nvPr>
            <p:ph type="sldNum" sz="quarter" idx="12"/>
          </p:nvPr>
        </p:nvSpPr>
        <p:spPr/>
        <p:txBody>
          <a:bodyPr/>
          <a:lstStyle/>
          <a:p>
            <a:fld id="{C7F1B9D8-1D95-44B3-9E1C-E404196FC055}" type="slidenum">
              <a:rPr lang="hi-IN" smtClean="0"/>
              <a:pPr/>
              <a:t>3</a:t>
            </a:fld>
            <a:endParaRPr lang="hi-IN" dirty="0"/>
          </a:p>
        </p:txBody>
      </p:sp>
    </p:spTree>
    <p:extLst>
      <p:ext uri="{BB962C8B-B14F-4D97-AF65-F5344CB8AC3E}">
        <p14:creationId xmlns:p14="http://schemas.microsoft.com/office/powerpoint/2010/main" val="3617262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EA87CC-4C19-4BA7-B8BB-42EF6F88A0AE}"/>
              </a:ext>
            </a:extLst>
          </p:cNvPr>
          <p:cNvSpPr>
            <a:spLocks noGrp="1"/>
          </p:cNvSpPr>
          <p:nvPr>
            <p:ph type="title"/>
          </p:nvPr>
        </p:nvSpPr>
        <p:spPr/>
        <p:txBody>
          <a:bodyPr/>
          <a:lstStyle/>
          <a:p>
            <a:r>
              <a:rPr lang="en-US" dirty="0"/>
              <a:t>Indexes</a:t>
            </a:r>
          </a:p>
        </p:txBody>
      </p:sp>
      <p:sp>
        <p:nvSpPr>
          <p:cNvPr id="4" name="Slide Number Placeholder 3">
            <a:extLst>
              <a:ext uri="{FF2B5EF4-FFF2-40B4-BE49-F238E27FC236}">
                <a16:creationId xmlns:a16="http://schemas.microsoft.com/office/drawing/2014/main" id="{07F705E3-5800-4D35-B3AA-66272D0F350E}"/>
              </a:ext>
            </a:extLst>
          </p:cNvPr>
          <p:cNvSpPr>
            <a:spLocks noGrp="1"/>
          </p:cNvSpPr>
          <p:nvPr>
            <p:ph type="sldNum" sz="quarter" idx="12"/>
          </p:nvPr>
        </p:nvSpPr>
        <p:spPr/>
        <p:txBody>
          <a:bodyPr/>
          <a:lstStyle/>
          <a:p>
            <a:fld id="{C7F1B9D8-1D95-44B3-9E1C-E404196FC055}" type="slidenum">
              <a:rPr lang="hi-IN" smtClean="0"/>
              <a:pPr/>
              <a:t>4</a:t>
            </a:fld>
            <a:endParaRPr lang="hi-IN" dirty="0"/>
          </a:p>
        </p:txBody>
      </p:sp>
      <p:pic>
        <p:nvPicPr>
          <p:cNvPr id="5" name="Picture 4">
            <a:extLst>
              <a:ext uri="{FF2B5EF4-FFF2-40B4-BE49-F238E27FC236}">
                <a16:creationId xmlns:a16="http://schemas.microsoft.com/office/drawing/2014/main" id="{4526FECB-970F-4FE7-9CB1-5A5FFB67C43B}"/>
              </a:ext>
            </a:extLst>
          </p:cNvPr>
          <p:cNvPicPr>
            <a:picLocks noChangeAspect="1"/>
          </p:cNvPicPr>
          <p:nvPr/>
        </p:nvPicPr>
        <p:blipFill>
          <a:blip r:embed="rId2"/>
          <a:stretch>
            <a:fillRect/>
          </a:stretch>
        </p:blipFill>
        <p:spPr>
          <a:xfrm>
            <a:off x="5500809" y="921940"/>
            <a:ext cx="927562" cy="1289891"/>
          </a:xfrm>
          <a:prstGeom prst="rect">
            <a:avLst/>
          </a:prstGeom>
        </p:spPr>
      </p:pic>
      <p:sp>
        <p:nvSpPr>
          <p:cNvPr id="6" name="Rectangle 5">
            <a:extLst>
              <a:ext uri="{FF2B5EF4-FFF2-40B4-BE49-F238E27FC236}">
                <a16:creationId xmlns:a16="http://schemas.microsoft.com/office/drawing/2014/main" id="{D98BA4C8-2E8B-4FD1-AF66-D6C404E2827C}"/>
              </a:ext>
            </a:extLst>
          </p:cNvPr>
          <p:cNvSpPr/>
          <p:nvPr/>
        </p:nvSpPr>
        <p:spPr>
          <a:xfrm>
            <a:off x="184935" y="921940"/>
            <a:ext cx="4911047" cy="1200329"/>
          </a:xfrm>
          <a:prstGeom prst="rect">
            <a:avLst/>
          </a:prstGeom>
        </p:spPr>
        <p:txBody>
          <a:bodyPr wrap="square">
            <a:spAutoFit/>
          </a:bodyPr>
          <a:lstStyle/>
          <a:p>
            <a:r>
              <a:rPr lang="en-US" dirty="0">
                <a:solidFill>
                  <a:srgbClr val="212121"/>
                </a:solidFill>
                <a:latin typeface="open sans"/>
              </a:rPr>
              <a:t>Indexes are used in relational databases to quickly retrieve data. They are like indexes at the end of the books whose purpose is to find a topic quickly.</a:t>
            </a:r>
            <a:endParaRPr lang="en-US" dirty="0"/>
          </a:p>
        </p:txBody>
      </p:sp>
      <p:pic>
        <p:nvPicPr>
          <p:cNvPr id="8" name="Picture 7" descr="Table&#10;&#10;Description automatically generated">
            <a:extLst>
              <a:ext uri="{FF2B5EF4-FFF2-40B4-BE49-F238E27FC236}">
                <a16:creationId xmlns:a16="http://schemas.microsoft.com/office/drawing/2014/main" id="{B690B8B5-8BB7-47EC-AC45-5A44D9C03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198" y="921940"/>
            <a:ext cx="5136010" cy="4243227"/>
          </a:xfrm>
          <a:prstGeom prst="rect">
            <a:avLst/>
          </a:prstGeom>
        </p:spPr>
      </p:pic>
      <p:sp>
        <p:nvSpPr>
          <p:cNvPr id="9" name="Rectangle 8">
            <a:extLst>
              <a:ext uri="{FF2B5EF4-FFF2-40B4-BE49-F238E27FC236}">
                <a16:creationId xmlns:a16="http://schemas.microsoft.com/office/drawing/2014/main" id="{144018D5-AA25-412A-BD83-58BAF13320BC}"/>
              </a:ext>
            </a:extLst>
          </p:cNvPr>
          <p:cNvSpPr/>
          <p:nvPr/>
        </p:nvSpPr>
        <p:spPr>
          <a:xfrm>
            <a:off x="332371" y="2443388"/>
            <a:ext cx="6096000" cy="1200329"/>
          </a:xfrm>
          <a:prstGeom prst="rect">
            <a:avLst/>
          </a:prstGeom>
        </p:spPr>
        <p:txBody>
          <a:bodyPr>
            <a:spAutoFit/>
          </a:bodyPr>
          <a:lstStyle/>
          <a:p>
            <a:r>
              <a:rPr lang="en-US" dirty="0">
                <a:solidFill>
                  <a:srgbClr val="000000"/>
                </a:solidFill>
                <a:latin typeface="-apple-system"/>
              </a:rPr>
              <a:t>A </a:t>
            </a:r>
            <a:r>
              <a:rPr lang="en-US" b="1" dirty="0">
                <a:solidFill>
                  <a:srgbClr val="000000"/>
                </a:solidFill>
                <a:latin typeface="-apple-system"/>
              </a:rPr>
              <a:t>clustered index</a:t>
            </a:r>
            <a:r>
              <a:rPr lang="en-US" dirty="0">
                <a:solidFill>
                  <a:srgbClr val="000000"/>
                </a:solidFill>
                <a:latin typeface="-apple-system"/>
              </a:rPr>
              <a:t> stores data rows in a </a:t>
            </a:r>
            <a:r>
              <a:rPr lang="en-US" b="1" dirty="0">
                <a:solidFill>
                  <a:srgbClr val="000000"/>
                </a:solidFill>
                <a:highlight>
                  <a:srgbClr val="FFFF00"/>
                </a:highlight>
                <a:latin typeface="-apple-system"/>
              </a:rPr>
              <a:t>sorted structure based on its key values</a:t>
            </a:r>
            <a:r>
              <a:rPr lang="en-US" dirty="0">
                <a:solidFill>
                  <a:srgbClr val="000000"/>
                </a:solidFill>
                <a:latin typeface="-apple-system"/>
              </a:rPr>
              <a:t>. Each table has only one clustered index because data rows can be only sorted in one order. The table that has a clustered index is called a clustered table.</a:t>
            </a:r>
            <a:endParaRPr lang="en-US" dirty="0"/>
          </a:p>
        </p:txBody>
      </p:sp>
      <p:sp>
        <p:nvSpPr>
          <p:cNvPr id="10" name="Rectangle 9">
            <a:extLst>
              <a:ext uri="{FF2B5EF4-FFF2-40B4-BE49-F238E27FC236}">
                <a16:creationId xmlns:a16="http://schemas.microsoft.com/office/drawing/2014/main" id="{297AE7F7-DC7D-4735-BAEE-6335E6A50D18}"/>
              </a:ext>
            </a:extLst>
          </p:cNvPr>
          <p:cNvSpPr/>
          <p:nvPr/>
        </p:nvSpPr>
        <p:spPr>
          <a:xfrm>
            <a:off x="332371" y="3948622"/>
            <a:ext cx="6096000" cy="1477328"/>
          </a:xfrm>
          <a:prstGeom prst="rect">
            <a:avLst/>
          </a:prstGeom>
        </p:spPr>
        <p:txBody>
          <a:bodyPr>
            <a:spAutoFit/>
          </a:bodyPr>
          <a:lstStyle/>
          <a:p>
            <a:r>
              <a:rPr lang="en-US" dirty="0">
                <a:solidFill>
                  <a:srgbClr val="000000"/>
                </a:solidFill>
                <a:latin typeface="-apple-system"/>
              </a:rPr>
              <a:t>A </a:t>
            </a:r>
            <a:r>
              <a:rPr lang="en-US" b="1" dirty="0" err="1">
                <a:solidFill>
                  <a:srgbClr val="000000"/>
                </a:solidFill>
                <a:latin typeface="-apple-system"/>
              </a:rPr>
              <a:t>nonclustered</a:t>
            </a:r>
            <a:r>
              <a:rPr lang="en-US" dirty="0">
                <a:solidFill>
                  <a:srgbClr val="000000"/>
                </a:solidFill>
                <a:latin typeface="-apple-system"/>
              </a:rPr>
              <a:t> index is a data structure that improves the speed of data retrieval from tables. Unlike a </a:t>
            </a:r>
            <a:r>
              <a:rPr lang="en-US" dirty="0">
                <a:latin typeface="-apple-system"/>
                <a:hlinkClick r:id="rId4"/>
              </a:rPr>
              <a:t>clustered index</a:t>
            </a:r>
            <a:r>
              <a:rPr lang="en-US" dirty="0">
                <a:solidFill>
                  <a:srgbClr val="000000"/>
                </a:solidFill>
                <a:latin typeface="-apple-system"/>
              </a:rPr>
              <a:t>, a </a:t>
            </a:r>
            <a:r>
              <a:rPr lang="en-US" dirty="0" err="1">
                <a:solidFill>
                  <a:srgbClr val="000000"/>
                </a:solidFill>
                <a:latin typeface="-apple-system"/>
              </a:rPr>
              <a:t>nonclustered</a:t>
            </a:r>
            <a:r>
              <a:rPr lang="en-US" dirty="0">
                <a:solidFill>
                  <a:srgbClr val="000000"/>
                </a:solidFill>
                <a:latin typeface="-apple-system"/>
              </a:rPr>
              <a:t> index </a:t>
            </a:r>
            <a:r>
              <a:rPr lang="en-US" b="1" dirty="0">
                <a:solidFill>
                  <a:srgbClr val="000000"/>
                </a:solidFill>
                <a:highlight>
                  <a:srgbClr val="FFFF00"/>
                </a:highlight>
                <a:latin typeface="-apple-system"/>
              </a:rPr>
              <a:t>sorts and stores data separately </a:t>
            </a:r>
            <a:r>
              <a:rPr lang="en-US" dirty="0">
                <a:solidFill>
                  <a:srgbClr val="000000"/>
                </a:solidFill>
                <a:latin typeface="-apple-system"/>
              </a:rPr>
              <a:t>from the data rows in the table. It is a copy of selected columns of data from a table with the links to the associated table.</a:t>
            </a:r>
            <a:endParaRPr lang="en-US" dirty="0"/>
          </a:p>
        </p:txBody>
      </p:sp>
      <p:graphicFrame>
        <p:nvGraphicFramePr>
          <p:cNvPr id="11" name="Table 11">
            <a:extLst>
              <a:ext uri="{FF2B5EF4-FFF2-40B4-BE49-F238E27FC236}">
                <a16:creationId xmlns:a16="http://schemas.microsoft.com/office/drawing/2014/main" id="{00552A5B-4F8C-4FC0-9642-C54E1831619A}"/>
              </a:ext>
            </a:extLst>
          </p:cNvPr>
          <p:cNvGraphicFramePr>
            <a:graphicFrameLocks noGrp="1"/>
          </p:cNvGraphicFramePr>
          <p:nvPr>
            <p:extLst>
              <p:ext uri="{D42A27DB-BD31-4B8C-83A1-F6EECF244321}">
                <p14:modId xmlns:p14="http://schemas.microsoft.com/office/powerpoint/2010/main" val="1847880711"/>
              </p:ext>
            </p:extLst>
          </p:nvPr>
        </p:nvGraphicFramePr>
        <p:xfrm>
          <a:off x="1783266" y="5910130"/>
          <a:ext cx="8128000" cy="370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26971528"/>
                    </a:ext>
                  </a:extLst>
                </a:gridCol>
                <a:gridCol w="4064000">
                  <a:extLst>
                    <a:ext uri="{9D8B030D-6E8A-4147-A177-3AD203B41FA5}">
                      <a16:colId xmlns:a16="http://schemas.microsoft.com/office/drawing/2014/main" val="2147163800"/>
                    </a:ext>
                  </a:extLst>
                </a:gridCol>
              </a:tblGrid>
              <a:tr h="370840">
                <a:tc>
                  <a:txBody>
                    <a:bodyPr/>
                    <a:lstStyle/>
                    <a:p>
                      <a:pPr algn="ctr"/>
                      <a:r>
                        <a:rPr lang="en-US" dirty="0"/>
                        <a:t>1 Clustered Index</a:t>
                      </a:r>
                    </a:p>
                  </a:txBody>
                  <a:tcPr/>
                </a:tc>
                <a:tc>
                  <a:txBody>
                    <a:bodyPr/>
                    <a:lstStyle/>
                    <a:p>
                      <a:r>
                        <a:rPr lang="en-US" dirty="0"/>
                        <a:t>999 Non-Clustered Indexes</a:t>
                      </a:r>
                    </a:p>
                  </a:txBody>
                  <a:tcPr/>
                </a:tc>
                <a:extLst>
                  <a:ext uri="{0D108BD9-81ED-4DB2-BD59-A6C34878D82A}">
                    <a16:rowId xmlns:a16="http://schemas.microsoft.com/office/drawing/2014/main" val="514875091"/>
                  </a:ext>
                </a:extLst>
              </a:tr>
            </a:tbl>
          </a:graphicData>
        </a:graphic>
      </p:graphicFrame>
    </p:spTree>
    <p:extLst>
      <p:ext uri="{BB962C8B-B14F-4D97-AF65-F5344CB8AC3E}">
        <p14:creationId xmlns:p14="http://schemas.microsoft.com/office/powerpoint/2010/main" val="259530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FD104-78B0-4675-BC48-F48B143CB280}"/>
              </a:ext>
            </a:extLst>
          </p:cNvPr>
          <p:cNvSpPr>
            <a:spLocks noGrp="1"/>
          </p:cNvSpPr>
          <p:nvPr>
            <p:ph type="title"/>
          </p:nvPr>
        </p:nvSpPr>
        <p:spPr/>
        <p:txBody>
          <a:bodyPr/>
          <a:lstStyle/>
          <a:p>
            <a:r>
              <a:rPr lang="en-US" dirty="0"/>
              <a:t>Indexes</a:t>
            </a:r>
          </a:p>
        </p:txBody>
      </p:sp>
      <p:sp>
        <p:nvSpPr>
          <p:cNvPr id="4" name="Slide Number Placeholder 3">
            <a:extLst>
              <a:ext uri="{FF2B5EF4-FFF2-40B4-BE49-F238E27FC236}">
                <a16:creationId xmlns:a16="http://schemas.microsoft.com/office/drawing/2014/main" id="{A6900597-ADB4-4B0D-863F-C7F0F652CDCD}"/>
              </a:ext>
            </a:extLst>
          </p:cNvPr>
          <p:cNvSpPr>
            <a:spLocks noGrp="1"/>
          </p:cNvSpPr>
          <p:nvPr>
            <p:ph type="sldNum" sz="quarter" idx="12"/>
          </p:nvPr>
        </p:nvSpPr>
        <p:spPr/>
        <p:txBody>
          <a:bodyPr/>
          <a:lstStyle/>
          <a:p>
            <a:fld id="{C7F1B9D8-1D95-44B3-9E1C-E404196FC055}" type="slidenum">
              <a:rPr lang="hi-IN" smtClean="0"/>
              <a:pPr/>
              <a:t>5</a:t>
            </a:fld>
            <a:endParaRPr lang="hi-IN" dirty="0"/>
          </a:p>
        </p:txBody>
      </p:sp>
      <p:pic>
        <p:nvPicPr>
          <p:cNvPr id="8" name="Picture 7">
            <a:extLst>
              <a:ext uri="{FF2B5EF4-FFF2-40B4-BE49-F238E27FC236}">
                <a16:creationId xmlns:a16="http://schemas.microsoft.com/office/drawing/2014/main" id="{C6823F6B-3742-42B1-B6FA-83F5E66E194C}"/>
              </a:ext>
            </a:extLst>
          </p:cNvPr>
          <p:cNvPicPr>
            <a:picLocks noChangeAspect="1"/>
          </p:cNvPicPr>
          <p:nvPr/>
        </p:nvPicPr>
        <p:blipFill>
          <a:blip r:embed="rId2"/>
          <a:stretch>
            <a:fillRect/>
          </a:stretch>
        </p:blipFill>
        <p:spPr>
          <a:xfrm>
            <a:off x="6578794" y="808510"/>
            <a:ext cx="5480430" cy="3726951"/>
          </a:xfrm>
          <a:prstGeom prst="rect">
            <a:avLst/>
          </a:prstGeom>
        </p:spPr>
      </p:pic>
      <p:pic>
        <p:nvPicPr>
          <p:cNvPr id="10" name="Picture 9">
            <a:extLst>
              <a:ext uri="{FF2B5EF4-FFF2-40B4-BE49-F238E27FC236}">
                <a16:creationId xmlns:a16="http://schemas.microsoft.com/office/drawing/2014/main" id="{E5139C55-EB32-4A3A-9514-1D7451CD0254}"/>
              </a:ext>
            </a:extLst>
          </p:cNvPr>
          <p:cNvPicPr>
            <a:picLocks noChangeAspect="1"/>
          </p:cNvPicPr>
          <p:nvPr/>
        </p:nvPicPr>
        <p:blipFill>
          <a:blip r:embed="rId3"/>
          <a:stretch>
            <a:fillRect/>
          </a:stretch>
        </p:blipFill>
        <p:spPr>
          <a:xfrm>
            <a:off x="109926" y="3101259"/>
            <a:ext cx="5871867" cy="2969233"/>
          </a:xfrm>
          <a:prstGeom prst="rect">
            <a:avLst/>
          </a:prstGeom>
        </p:spPr>
      </p:pic>
      <p:sp>
        <p:nvSpPr>
          <p:cNvPr id="12" name="Rectangle 2">
            <a:extLst>
              <a:ext uri="{FF2B5EF4-FFF2-40B4-BE49-F238E27FC236}">
                <a16:creationId xmlns:a16="http://schemas.microsoft.com/office/drawing/2014/main" id="{7C2DACA7-0613-486A-8007-214918336BCE}"/>
              </a:ext>
            </a:extLst>
          </p:cNvPr>
          <p:cNvSpPr>
            <a:spLocks noChangeArrowheads="1"/>
          </p:cNvSpPr>
          <p:nvPr/>
        </p:nvSpPr>
        <p:spPr bwMode="auto">
          <a:xfrm>
            <a:off x="1282882" y="1248367"/>
            <a:ext cx="3908913" cy="1384995"/>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C7254E"/>
                </a:solidFill>
                <a:effectLst/>
                <a:latin typeface="Menlo"/>
              </a:rPr>
              <a:t>EmployeeId</a:t>
            </a:r>
            <a:r>
              <a:rPr kumimoji="0" lang="en-US" altLang="en-US" sz="1400" b="0" i="0" u="none" strike="noStrike" cap="none" normalizeH="0" baseline="0" dirty="0">
                <a:ln>
                  <a:noFill/>
                </a:ln>
                <a:solidFill>
                  <a:srgbClr val="333333"/>
                </a:solidFill>
                <a:effectLst/>
                <a:latin typeface="PT Serif" panose="020A0603040505020204" pitchFamily="18" charset="0"/>
              </a:rPr>
              <a:t> is the primary key, so by default a </a:t>
            </a:r>
            <a:r>
              <a:rPr kumimoji="0" lang="en-US" altLang="en-US" sz="1400" b="0" i="0" u="none" strike="noStrike" cap="none" normalizeH="0" baseline="0" dirty="0" err="1">
                <a:ln>
                  <a:noFill/>
                </a:ln>
                <a:solidFill>
                  <a:srgbClr val="333333"/>
                </a:solidFill>
                <a:effectLst/>
                <a:latin typeface="PT Serif" panose="020A0603040505020204" pitchFamily="18" charset="0"/>
              </a:rPr>
              <a:t>clusterd</a:t>
            </a:r>
            <a:r>
              <a:rPr kumimoji="0" lang="en-US" altLang="en-US" sz="1400" b="0" i="0" u="none" strike="noStrike" cap="none" normalizeH="0" baseline="0" dirty="0">
                <a:ln>
                  <a:noFill/>
                </a:ln>
                <a:solidFill>
                  <a:srgbClr val="333333"/>
                </a:solidFill>
                <a:effectLst/>
                <a:latin typeface="PT Serif" panose="020A0603040505020204" pitchFamily="18" charset="0"/>
              </a:rPr>
              <a:t> index on the </a:t>
            </a:r>
            <a:r>
              <a:rPr kumimoji="0" lang="en-US" altLang="en-US" sz="1400" b="0" i="0" u="none" strike="noStrike" cap="none" normalizeH="0" baseline="0" dirty="0" err="1">
                <a:ln>
                  <a:noFill/>
                </a:ln>
                <a:solidFill>
                  <a:srgbClr val="333333"/>
                </a:solidFill>
                <a:effectLst/>
                <a:latin typeface="PT Serif" panose="020A0603040505020204" pitchFamily="18" charset="0"/>
              </a:rPr>
              <a:t>EmployeeId</a:t>
            </a:r>
            <a:r>
              <a:rPr kumimoji="0" lang="en-US" altLang="en-US" sz="1400" b="0" i="0" u="none" strike="noStrike" cap="none" normalizeH="0" baseline="0" dirty="0">
                <a:ln>
                  <a:noFill/>
                </a:ln>
                <a:solidFill>
                  <a:srgbClr val="333333"/>
                </a:solidFill>
                <a:effectLst/>
                <a:latin typeface="PT Serif" panose="020A0603040505020204" pitchFamily="18" charset="0"/>
              </a:rPr>
              <a:t> column is created. This means employee data is sorted by </a:t>
            </a:r>
            <a:r>
              <a:rPr kumimoji="0" lang="en-US" altLang="en-US" sz="1400" b="0" i="0" u="none" strike="noStrike" cap="none" normalizeH="0" baseline="0" dirty="0" err="1">
                <a:ln>
                  <a:noFill/>
                </a:ln>
                <a:solidFill>
                  <a:srgbClr val="333333"/>
                </a:solidFill>
                <a:effectLst/>
                <a:latin typeface="PT Serif" panose="020A0603040505020204" pitchFamily="18" charset="0"/>
              </a:rPr>
              <a:t>EmployeeId</a:t>
            </a:r>
            <a:r>
              <a:rPr kumimoji="0" lang="en-US" altLang="en-US" sz="1400" b="0" i="0" u="none" strike="noStrike" cap="none" normalizeH="0" baseline="0" dirty="0">
                <a:ln>
                  <a:noFill/>
                </a:ln>
                <a:solidFill>
                  <a:srgbClr val="333333"/>
                </a:solidFill>
                <a:effectLst/>
                <a:latin typeface="PT Serif" panose="020A0603040505020204" pitchFamily="18" charset="0"/>
              </a:rPr>
              <a:t> column and physically stored in a series of data pages in a tree like structure that looks like the following.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6B8348B-12FE-41C9-89C7-B893C0ED58FC}"/>
              </a:ext>
            </a:extLst>
          </p:cNvPr>
          <p:cNvSpPr>
            <a:spLocks noChangeArrowheads="1"/>
          </p:cNvSpPr>
          <p:nvPr/>
        </p:nvSpPr>
        <p:spPr bwMode="auto">
          <a:xfrm>
            <a:off x="6976153" y="4726936"/>
            <a:ext cx="4908411" cy="1810035"/>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PT Serif" panose="020A0603040505020204" pitchFamily="18" charset="0"/>
              </a:rPr>
              <a:t>The nodes at the bottom of the tree are called data pages or leaf nodes and contain the actual data rows, in our case employee 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PT Serif" panose="020A0603040505020204" pitchFamily="18" charset="0"/>
              </a:rPr>
              <a:t>These employee rows are sorted by </a:t>
            </a:r>
            <a:r>
              <a:rPr kumimoji="0" lang="en-US" altLang="en-US" sz="1200" b="0" i="0" u="none" strike="noStrike" cap="none" normalizeH="0" baseline="0" dirty="0" err="1">
                <a:ln>
                  <a:noFill/>
                </a:ln>
                <a:solidFill>
                  <a:srgbClr val="C7254E"/>
                </a:solidFill>
                <a:effectLst/>
                <a:latin typeface="Menlo"/>
              </a:rPr>
              <a:t>EmployeeId</a:t>
            </a:r>
            <a:r>
              <a:rPr kumimoji="0" lang="en-US" altLang="en-US" sz="1400" b="0" i="0" u="none" strike="noStrike" cap="none" normalizeH="0" baseline="0" dirty="0">
                <a:ln>
                  <a:noFill/>
                </a:ln>
                <a:solidFill>
                  <a:srgbClr val="333333"/>
                </a:solidFill>
                <a:effectLst/>
                <a:latin typeface="PT Serif" panose="020A0603040505020204" pitchFamily="18" charset="0"/>
              </a:rPr>
              <a:t> column, because </a:t>
            </a:r>
            <a:r>
              <a:rPr kumimoji="0" lang="en-US" altLang="en-US" sz="1400" b="0" i="0" u="none" strike="noStrike" cap="none" normalizeH="0" baseline="0" dirty="0" err="1">
                <a:ln>
                  <a:noFill/>
                </a:ln>
                <a:solidFill>
                  <a:srgbClr val="333333"/>
                </a:solidFill>
                <a:effectLst/>
                <a:latin typeface="PT Serif" panose="020A0603040505020204" pitchFamily="18" charset="0"/>
              </a:rPr>
              <a:t>EmployeeId</a:t>
            </a:r>
            <a:r>
              <a:rPr kumimoji="0" lang="en-US" altLang="en-US" sz="1400" b="0" i="0" u="none" strike="noStrike" cap="none" normalizeH="0" baseline="0" dirty="0">
                <a:ln>
                  <a:noFill/>
                </a:ln>
                <a:solidFill>
                  <a:srgbClr val="333333"/>
                </a:solidFill>
                <a:effectLst/>
                <a:latin typeface="PT Serif" panose="020A0603040505020204" pitchFamily="18" charset="0"/>
              </a:rPr>
              <a:t> is the primary key and by default a </a:t>
            </a:r>
            <a:r>
              <a:rPr kumimoji="0" lang="en-US" altLang="en-US" sz="1400" b="0" i="0" u="none" strike="noStrike" cap="none" normalizeH="0" baseline="0" dirty="0" err="1">
                <a:ln>
                  <a:noFill/>
                </a:ln>
                <a:solidFill>
                  <a:srgbClr val="333333"/>
                </a:solidFill>
                <a:effectLst/>
                <a:latin typeface="PT Serif" panose="020A0603040505020204" pitchFamily="18" charset="0"/>
              </a:rPr>
              <a:t>clusterd</a:t>
            </a:r>
            <a:r>
              <a:rPr kumimoji="0" lang="en-US" altLang="en-US" sz="1400" b="0" i="0" u="none" strike="noStrike" cap="none" normalizeH="0" baseline="0" dirty="0">
                <a:ln>
                  <a:noFill/>
                </a:ln>
                <a:solidFill>
                  <a:srgbClr val="333333"/>
                </a:solidFill>
                <a:effectLst/>
                <a:latin typeface="PT Serif" panose="020A0603040505020204" pitchFamily="18" charset="0"/>
              </a:rPr>
              <a:t> index on this column is created.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Arrow: Right 13">
            <a:extLst>
              <a:ext uri="{FF2B5EF4-FFF2-40B4-BE49-F238E27FC236}">
                <a16:creationId xmlns:a16="http://schemas.microsoft.com/office/drawing/2014/main" id="{34207C22-3D90-4638-B5B4-327880C4F44D}"/>
              </a:ext>
            </a:extLst>
          </p:cNvPr>
          <p:cNvSpPr/>
          <p:nvPr/>
        </p:nvSpPr>
        <p:spPr>
          <a:xfrm rot="274669">
            <a:off x="5373574" y="1497631"/>
            <a:ext cx="1100054" cy="236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C0B6D5E-5700-4FFC-B3C5-D814FECA0CB5}"/>
              </a:ext>
            </a:extLst>
          </p:cNvPr>
          <p:cNvSpPr/>
          <p:nvPr/>
        </p:nvSpPr>
        <p:spPr>
          <a:xfrm rot="11519834">
            <a:off x="6041591" y="5285921"/>
            <a:ext cx="740237" cy="173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Object 15">
            <a:extLst>
              <a:ext uri="{FF2B5EF4-FFF2-40B4-BE49-F238E27FC236}">
                <a16:creationId xmlns:a16="http://schemas.microsoft.com/office/drawing/2014/main" id="{9AFA8CFF-4551-4A99-8881-188CEB3191ED}"/>
              </a:ext>
            </a:extLst>
          </p:cNvPr>
          <p:cNvGraphicFramePr>
            <a:graphicFrameLocks noChangeAspect="1"/>
          </p:cNvGraphicFramePr>
          <p:nvPr>
            <p:extLst>
              <p:ext uri="{D42A27DB-BD31-4B8C-83A1-F6EECF244321}">
                <p14:modId xmlns:p14="http://schemas.microsoft.com/office/powerpoint/2010/main" val="1944648359"/>
              </p:ext>
            </p:extLst>
          </p:nvPr>
        </p:nvGraphicFramePr>
        <p:xfrm>
          <a:off x="0" y="1025484"/>
          <a:ext cx="1410124" cy="590284"/>
        </p:xfrm>
        <a:graphic>
          <a:graphicData uri="http://schemas.openxmlformats.org/presentationml/2006/ole">
            <mc:AlternateContent xmlns:mc="http://schemas.openxmlformats.org/markup-compatibility/2006">
              <mc:Choice xmlns:v="urn:schemas-microsoft-com:vml" Requires="v">
                <p:oleObj name="Packager Shell Object" showAsIcon="1" r:id="rId4" imgW="1024560" imgH="428760" progId="Package">
                  <p:embed/>
                </p:oleObj>
              </mc:Choice>
              <mc:Fallback>
                <p:oleObj name="Packager Shell Object" showAsIcon="1" r:id="rId4" imgW="1024560" imgH="428760" progId="Package">
                  <p:embed/>
                  <p:pic>
                    <p:nvPicPr>
                      <p:cNvPr id="16" name="Object 15">
                        <a:extLst>
                          <a:ext uri="{FF2B5EF4-FFF2-40B4-BE49-F238E27FC236}">
                            <a16:creationId xmlns:a16="http://schemas.microsoft.com/office/drawing/2014/main" id="{9AFA8CFF-4551-4A99-8881-188CEB3191ED}"/>
                          </a:ext>
                        </a:extLst>
                      </p:cNvPr>
                      <p:cNvPicPr/>
                      <p:nvPr/>
                    </p:nvPicPr>
                    <p:blipFill>
                      <a:blip r:embed="rId5"/>
                      <a:stretch>
                        <a:fillRect/>
                      </a:stretch>
                    </p:blipFill>
                    <p:spPr>
                      <a:xfrm>
                        <a:off x="0" y="1025484"/>
                        <a:ext cx="1410124" cy="590284"/>
                      </a:xfrm>
                      <a:prstGeom prst="rect">
                        <a:avLst/>
                      </a:prstGeom>
                    </p:spPr>
                  </p:pic>
                </p:oleObj>
              </mc:Fallback>
            </mc:AlternateContent>
          </a:graphicData>
        </a:graphic>
      </p:graphicFrame>
    </p:spTree>
    <p:extLst>
      <p:ext uri="{BB962C8B-B14F-4D97-AF65-F5344CB8AC3E}">
        <p14:creationId xmlns:p14="http://schemas.microsoft.com/office/powerpoint/2010/main" val="417648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FB20D-348E-4E97-8C0E-CCCFEC14CAB5}"/>
              </a:ext>
            </a:extLst>
          </p:cNvPr>
          <p:cNvSpPr>
            <a:spLocks noGrp="1"/>
          </p:cNvSpPr>
          <p:nvPr>
            <p:ph type="title"/>
          </p:nvPr>
        </p:nvSpPr>
        <p:spPr/>
        <p:txBody>
          <a:bodyPr/>
          <a:lstStyle/>
          <a:p>
            <a:r>
              <a:rPr lang="en-US" dirty="0"/>
              <a:t>Indexes</a:t>
            </a:r>
          </a:p>
        </p:txBody>
      </p:sp>
      <p:sp>
        <p:nvSpPr>
          <p:cNvPr id="4" name="Slide Number Placeholder 3">
            <a:extLst>
              <a:ext uri="{FF2B5EF4-FFF2-40B4-BE49-F238E27FC236}">
                <a16:creationId xmlns:a16="http://schemas.microsoft.com/office/drawing/2014/main" id="{1C83C0A6-492E-472E-8E24-F96C6026C287}"/>
              </a:ext>
            </a:extLst>
          </p:cNvPr>
          <p:cNvSpPr>
            <a:spLocks noGrp="1"/>
          </p:cNvSpPr>
          <p:nvPr>
            <p:ph type="sldNum" sz="quarter" idx="12"/>
          </p:nvPr>
        </p:nvSpPr>
        <p:spPr/>
        <p:txBody>
          <a:bodyPr/>
          <a:lstStyle/>
          <a:p>
            <a:fld id="{C7F1B9D8-1D95-44B3-9E1C-E404196FC055}" type="slidenum">
              <a:rPr lang="hi-IN" smtClean="0"/>
              <a:pPr/>
              <a:t>6</a:t>
            </a:fld>
            <a:endParaRPr lang="hi-IN" dirty="0"/>
          </a:p>
        </p:txBody>
      </p:sp>
      <p:pic>
        <p:nvPicPr>
          <p:cNvPr id="6" name="Picture 5">
            <a:extLst>
              <a:ext uri="{FF2B5EF4-FFF2-40B4-BE49-F238E27FC236}">
                <a16:creationId xmlns:a16="http://schemas.microsoft.com/office/drawing/2014/main" id="{D0DCCB07-8FCE-4716-9E33-9206EC3724CE}"/>
              </a:ext>
            </a:extLst>
          </p:cNvPr>
          <p:cNvPicPr>
            <a:picLocks noChangeAspect="1"/>
          </p:cNvPicPr>
          <p:nvPr/>
        </p:nvPicPr>
        <p:blipFill>
          <a:blip r:embed="rId2"/>
          <a:stretch>
            <a:fillRect/>
          </a:stretch>
        </p:blipFill>
        <p:spPr>
          <a:xfrm>
            <a:off x="5378451" y="1517848"/>
            <a:ext cx="6889389" cy="3118153"/>
          </a:xfrm>
          <a:prstGeom prst="rect">
            <a:avLst/>
          </a:prstGeom>
        </p:spPr>
      </p:pic>
      <p:sp>
        <p:nvSpPr>
          <p:cNvPr id="8" name="TextBox 7">
            <a:extLst>
              <a:ext uri="{FF2B5EF4-FFF2-40B4-BE49-F238E27FC236}">
                <a16:creationId xmlns:a16="http://schemas.microsoft.com/office/drawing/2014/main" id="{067D5DF4-ACE8-4028-8A2D-2599417D7932}"/>
              </a:ext>
            </a:extLst>
          </p:cNvPr>
          <p:cNvSpPr txBox="1"/>
          <p:nvPr/>
        </p:nvSpPr>
        <p:spPr>
          <a:xfrm>
            <a:off x="143839" y="1692314"/>
            <a:ext cx="5034337" cy="2943687"/>
          </a:xfrm>
          <a:prstGeom prst="rect">
            <a:avLst/>
          </a:prstGeom>
          <a:noFill/>
        </p:spPr>
        <p:txBody>
          <a:bodyPr wrap="square">
            <a:spAutoFit/>
          </a:bodyPr>
          <a:lstStyle/>
          <a:p>
            <a:pPr algn="l">
              <a:buFont typeface="+mj-lt"/>
              <a:buAutoNum type="arabicPeriod"/>
            </a:pPr>
            <a:r>
              <a:rPr lang="en-US" b="0" i="0" dirty="0">
                <a:solidFill>
                  <a:srgbClr val="333333"/>
                </a:solidFill>
                <a:effectLst/>
              </a:rPr>
              <a:t> Database engine starts at the root node, and it picks the index node on the right, because the database engine knows it is this node that contains employee IDs from 801 to 1200.</a:t>
            </a:r>
          </a:p>
          <a:p>
            <a:pPr algn="l">
              <a:buFont typeface="+mj-lt"/>
              <a:buAutoNum type="arabicPeriod"/>
            </a:pPr>
            <a:r>
              <a:rPr lang="en-US" b="0" i="0" dirty="0">
                <a:solidFill>
                  <a:srgbClr val="333333"/>
                </a:solidFill>
                <a:effectLst/>
              </a:rPr>
              <a:t>From there, it picks the leaf node that is present on the extreme right, because employee data rows from 1001 to 1200 are present in this leaf node.</a:t>
            </a:r>
          </a:p>
          <a:p>
            <a:pPr algn="l">
              <a:buFont typeface="+mj-lt"/>
              <a:buAutoNum type="arabicPeriod"/>
            </a:pPr>
            <a:r>
              <a:rPr lang="en-US" b="0" i="0" dirty="0">
                <a:solidFill>
                  <a:srgbClr val="333333"/>
                </a:solidFill>
                <a:effectLst/>
              </a:rPr>
              <a:t>The data rows in the leaf node are sorted by Employee ID, so it's easy for the database engine to find the employee row with Id = 1120.</a:t>
            </a:r>
          </a:p>
        </p:txBody>
      </p:sp>
    </p:spTree>
    <p:extLst>
      <p:ext uri="{BB962C8B-B14F-4D97-AF65-F5344CB8AC3E}">
        <p14:creationId xmlns:p14="http://schemas.microsoft.com/office/powerpoint/2010/main" val="141711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AB6212-DACB-446B-8EA6-5FFD66FD079D}"/>
              </a:ext>
            </a:extLst>
          </p:cNvPr>
          <p:cNvSpPr>
            <a:spLocks noGrp="1"/>
          </p:cNvSpPr>
          <p:nvPr>
            <p:ph type="title"/>
          </p:nvPr>
        </p:nvSpPr>
        <p:spPr/>
        <p:txBody>
          <a:bodyPr/>
          <a:lstStyle/>
          <a:p>
            <a:r>
              <a:rPr lang="en-US" dirty="0"/>
              <a:t>Indexes</a:t>
            </a:r>
          </a:p>
        </p:txBody>
      </p:sp>
      <p:sp>
        <p:nvSpPr>
          <p:cNvPr id="4" name="Slide Number Placeholder 3">
            <a:extLst>
              <a:ext uri="{FF2B5EF4-FFF2-40B4-BE49-F238E27FC236}">
                <a16:creationId xmlns:a16="http://schemas.microsoft.com/office/drawing/2014/main" id="{87DA6BB6-62E3-457B-9F28-14F42D1F906D}"/>
              </a:ext>
            </a:extLst>
          </p:cNvPr>
          <p:cNvSpPr>
            <a:spLocks noGrp="1"/>
          </p:cNvSpPr>
          <p:nvPr>
            <p:ph type="sldNum" sz="quarter" idx="12"/>
          </p:nvPr>
        </p:nvSpPr>
        <p:spPr/>
        <p:txBody>
          <a:bodyPr/>
          <a:lstStyle/>
          <a:p>
            <a:fld id="{C7F1B9D8-1D95-44B3-9E1C-E404196FC055}" type="slidenum">
              <a:rPr lang="hi-IN" smtClean="0"/>
              <a:pPr/>
              <a:t>7</a:t>
            </a:fld>
            <a:endParaRPr lang="hi-IN" dirty="0"/>
          </a:p>
        </p:txBody>
      </p:sp>
      <p:pic>
        <p:nvPicPr>
          <p:cNvPr id="6" name="Picture 5">
            <a:extLst>
              <a:ext uri="{FF2B5EF4-FFF2-40B4-BE49-F238E27FC236}">
                <a16:creationId xmlns:a16="http://schemas.microsoft.com/office/drawing/2014/main" id="{475E0776-A5A0-4026-B62B-642ED25EA1A1}"/>
              </a:ext>
            </a:extLst>
          </p:cNvPr>
          <p:cNvPicPr>
            <a:picLocks noChangeAspect="1"/>
          </p:cNvPicPr>
          <p:nvPr/>
        </p:nvPicPr>
        <p:blipFill>
          <a:blip r:embed="rId2"/>
          <a:stretch>
            <a:fillRect/>
          </a:stretch>
        </p:blipFill>
        <p:spPr>
          <a:xfrm>
            <a:off x="8073668" y="617035"/>
            <a:ext cx="3832545" cy="5799761"/>
          </a:xfrm>
          <a:prstGeom prst="rect">
            <a:avLst/>
          </a:prstGeom>
        </p:spPr>
      </p:pic>
      <p:sp>
        <p:nvSpPr>
          <p:cNvPr id="7" name="Rectangle 1">
            <a:extLst>
              <a:ext uri="{FF2B5EF4-FFF2-40B4-BE49-F238E27FC236}">
                <a16:creationId xmlns:a16="http://schemas.microsoft.com/office/drawing/2014/main" id="{C7B9ADF3-66AB-4A5D-AC46-F9B498B1A0B6}"/>
              </a:ext>
            </a:extLst>
          </p:cNvPr>
          <p:cNvSpPr>
            <a:spLocks noChangeArrowheads="1"/>
          </p:cNvSpPr>
          <p:nvPr/>
        </p:nvSpPr>
        <p:spPr bwMode="auto">
          <a:xfrm>
            <a:off x="4134787" y="1201242"/>
            <a:ext cx="3832545" cy="523220"/>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enlo"/>
              </a:rPr>
              <a:t>Include Actual Execution Plan</a:t>
            </a:r>
            <a:r>
              <a:rPr kumimoji="0" lang="en-US" altLang="en-US" sz="1400" b="0" i="0" u="none" strike="noStrike" cap="none" normalizeH="0" baseline="0" dirty="0">
                <a:ln>
                  <a:noFill/>
                </a:ln>
                <a:solidFill>
                  <a:srgbClr val="333333"/>
                </a:solidFill>
                <a:effectLst/>
                <a:latin typeface="PT Serif" panose="020A0603040505020204" pitchFamily="18" charset="0"/>
              </a:rPr>
              <a:t> icon and then execute the following query</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60F9ECCE-5709-4297-AF3C-6CEB436671F3}"/>
              </a:ext>
            </a:extLst>
          </p:cNvPr>
          <p:cNvSpPr txBox="1"/>
          <p:nvPr/>
        </p:nvSpPr>
        <p:spPr>
          <a:xfrm>
            <a:off x="3966227" y="2850728"/>
            <a:ext cx="3914025" cy="292388"/>
          </a:xfrm>
          <a:prstGeom prst="rect">
            <a:avLst/>
          </a:prstGeom>
          <a:noFill/>
        </p:spPr>
        <p:txBody>
          <a:bodyPr wrap="square">
            <a:spAutoFit/>
          </a:bodyPr>
          <a:lstStyle/>
          <a:p>
            <a:r>
              <a:rPr lang="en-US" sz="1300" b="0" i="0" dirty="0">
                <a:solidFill>
                  <a:srgbClr val="000000"/>
                </a:solidFill>
                <a:effectLst/>
                <a:latin typeface="Consolas" panose="020B0609020204030204" pitchFamily="49" charset="0"/>
              </a:rPr>
              <a:t>Select </a:t>
            </a:r>
            <a:r>
              <a:rPr lang="en-US" sz="1300" b="0" i="0" dirty="0">
                <a:solidFill>
                  <a:srgbClr val="A67F59"/>
                </a:solidFill>
                <a:effectLst/>
                <a:latin typeface="Consolas" panose="020B0609020204030204" pitchFamily="49" charset="0"/>
              </a:rPr>
              <a:t>*</a:t>
            </a:r>
            <a:r>
              <a:rPr lang="en-US" sz="1300" b="0" i="0" dirty="0">
                <a:solidFill>
                  <a:srgbClr val="000000"/>
                </a:solidFill>
                <a:effectLst/>
                <a:latin typeface="Consolas" panose="020B0609020204030204" pitchFamily="49" charset="0"/>
              </a:rPr>
              <a:t> </a:t>
            </a:r>
            <a:r>
              <a:rPr lang="en-US" sz="1300" b="0" i="0" dirty="0">
                <a:solidFill>
                  <a:srgbClr val="1990B8"/>
                </a:solidFill>
                <a:effectLst/>
                <a:latin typeface="Consolas" panose="020B0609020204030204" pitchFamily="49" charset="0"/>
              </a:rPr>
              <a:t>from</a:t>
            </a:r>
            <a:r>
              <a:rPr lang="en-US" sz="1300" b="0" i="0" dirty="0">
                <a:solidFill>
                  <a:srgbClr val="000000"/>
                </a:solidFill>
                <a:effectLst/>
                <a:latin typeface="Consolas" panose="020B0609020204030204" pitchFamily="49" charset="0"/>
              </a:rPr>
              <a:t> Employees where Id </a:t>
            </a:r>
            <a:r>
              <a:rPr lang="en-US" sz="1300" b="0" i="0" dirty="0">
                <a:solidFill>
                  <a:srgbClr val="A67F59"/>
                </a:solidFill>
                <a:effectLst/>
                <a:latin typeface="Consolas" panose="020B0609020204030204" pitchFamily="49" charset="0"/>
              </a:rPr>
              <a:t>=</a:t>
            </a:r>
            <a:r>
              <a:rPr lang="en-US" sz="1300" b="0" i="0" dirty="0">
                <a:solidFill>
                  <a:srgbClr val="000000"/>
                </a:solidFill>
                <a:effectLst/>
                <a:latin typeface="Consolas" panose="020B0609020204030204" pitchFamily="49" charset="0"/>
              </a:rPr>
              <a:t> </a:t>
            </a:r>
            <a:r>
              <a:rPr lang="en-US" sz="1300" b="0" i="0" dirty="0">
                <a:solidFill>
                  <a:srgbClr val="C92C2C"/>
                </a:solidFill>
                <a:effectLst/>
                <a:latin typeface="Consolas" panose="020B0609020204030204" pitchFamily="49" charset="0"/>
              </a:rPr>
              <a:t>932000</a:t>
            </a:r>
            <a:endParaRPr lang="en-US" sz="1300" dirty="0"/>
          </a:p>
        </p:txBody>
      </p:sp>
      <p:sp>
        <p:nvSpPr>
          <p:cNvPr id="11" name="TextBox 10">
            <a:extLst>
              <a:ext uri="{FF2B5EF4-FFF2-40B4-BE49-F238E27FC236}">
                <a16:creationId xmlns:a16="http://schemas.microsoft.com/office/drawing/2014/main" id="{633A1983-B886-403F-B8AE-85FA3B537726}"/>
              </a:ext>
            </a:extLst>
          </p:cNvPr>
          <p:cNvSpPr txBox="1"/>
          <p:nvPr/>
        </p:nvSpPr>
        <p:spPr>
          <a:xfrm>
            <a:off x="4311747" y="4950821"/>
            <a:ext cx="3568505" cy="492443"/>
          </a:xfrm>
          <a:prstGeom prst="rect">
            <a:avLst/>
          </a:prstGeom>
          <a:noFill/>
        </p:spPr>
        <p:txBody>
          <a:bodyPr wrap="square">
            <a:spAutoFit/>
          </a:bodyPr>
          <a:lstStyle/>
          <a:p>
            <a:r>
              <a:rPr lang="en-US" sz="1300" b="0" i="0" dirty="0">
                <a:solidFill>
                  <a:srgbClr val="000000"/>
                </a:solidFill>
                <a:effectLst/>
                <a:latin typeface="Consolas" panose="020B0609020204030204" pitchFamily="49" charset="0"/>
              </a:rPr>
              <a:t>Select </a:t>
            </a:r>
            <a:r>
              <a:rPr lang="en-US" sz="1300" b="0" i="0" dirty="0">
                <a:solidFill>
                  <a:srgbClr val="A67F59"/>
                </a:solidFill>
                <a:effectLst/>
                <a:latin typeface="Consolas" panose="020B0609020204030204" pitchFamily="49" charset="0"/>
              </a:rPr>
              <a:t>*</a:t>
            </a:r>
            <a:r>
              <a:rPr lang="en-US" sz="1300" b="0" i="0" dirty="0">
                <a:solidFill>
                  <a:srgbClr val="000000"/>
                </a:solidFill>
                <a:effectLst/>
                <a:latin typeface="Consolas" panose="020B0609020204030204" pitchFamily="49" charset="0"/>
              </a:rPr>
              <a:t> </a:t>
            </a:r>
            <a:r>
              <a:rPr lang="en-US" sz="1300" b="0" i="0" dirty="0">
                <a:solidFill>
                  <a:srgbClr val="1990B8"/>
                </a:solidFill>
                <a:effectLst/>
                <a:latin typeface="Consolas" panose="020B0609020204030204" pitchFamily="49" charset="0"/>
              </a:rPr>
              <a:t>from</a:t>
            </a:r>
            <a:r>
              <a:rPr lang="en-US" sz="1300" b="0" i="0" dirty="0">
                <a:solidFill>
                  <a:srgbClr val="000000"/>
                </a:solidFill>
                <a:effectLst/>
                <a:latin typeface="Consolas" panose="020B0609020204030204" pitchFamily="49" charset="0"/>
              </a:rPr>
              <a:t> Employees Where Name </a:t>
            </a:r>
            <a:r>
              <a:rPr lang="en-US" sz="1300" b="0" i="0" dirty="0">
                <a:solidFill>
                  <a:srgbClr val="A67F59"/>
                </a:solidFill>
                <a:effectLst/>
                <a:latin typeface="Consolas" panose="020B0609020204030204" pitchFamily="49" charset="0"/>
              </a:rPr>
              <a:t>=</a:t>
            </a:r>
            <a:r>
              <a:rPr lang="en-US" sz="1300" b="0" i="0" dirty="0">
                <a:solidFill>
                  <a:srgbClr val="000000"/>
                </a:solidFill>
                <a:effectLst/>
                <a:latin typeface="Consolas" panose="020B0609020204030204" pitchFamily="49" charset="0"/>
              </a:rPr>
              <a:t> </a:t>
            </a:r>
            <a:r>
              <a:rPr lang="en-US" sz="1300" b="0" i="0" dirty="0">
                <a:solidFill>
                  <a:srgbClr val="2F9C0A"/>
                </a:solidFill>
                <a:effectLst/>
                <a:latin typeface="Consolas" panose="020B0609020204030204" pitchFamily="49" charset="0"/>
              </a:rPr>
              <a:t>'ABC 932000'</a:t>
            </a:r>
            <a:endParaRPr lang="en-US" sz="1300" dirty="0"/>
          </a:p>
        </p:txBody>
      </p:sp>
      <p:pic>
        <p:nvPicPr>
          <p:cNvPr id="13" name="Picture 12">
            <a:extLst>
              <a:ext uri="{FF2B5EF4-FFF2-40B4-BE49-F238E27FC236}">
                <a16:creationId xmlns:a16="http://schemas.microsoft.com/office/drawing/2014/main" id="{7D0E7ACB-F669-4252-A4AA-0E3F72F4B519}"/>
              </a:ext>
            </a:extLst>
          </p:cNvPr>
          <p:cNvPicPr>
            <a:picLocks noChangeAspect="1"/>
          </p:cNvPicPr>
          <p:nvPr/>
        </p:nvPicPr>
        <p:blipFill>
          <a:blip r:embed="rId3"/>
          <a:stretch>
            <a:fillRect/>
          </a:stretch>
        </p:blipFill>
        <p:spPr>
          <a:xfrm>
            <a:off x="397722" y="858447"/>
            <a:ext cx="3568505" cy="5552861"/>
          </a:xfrm>
          <a:prstGeom prst="rect">
            <a:avLst/>
          </a:prstGeom>
        </p:spPr>
      </p:pic>
      <p:sp>
        <p:nvSpPr>
          <p:cNvPr id="14" name="Arrow: Right 13">
            <a:extLst>
              <a:ext uri="{FF2B5EF4-FFF2-40B4-BE49-F238E27FC236}">
                <a16:creationId xmlns:a16="http://schemas.microsoft.com/office/drawing/2014/main" id="{04C1FDC5-9216-4438-A7E6-541C26F1BCAC}"/>
              </a:ext>
            </a:extLst>
          </p:cNvPr>
          <p:cNvSpPr/>
          <p:nvPr/>
        </p:nvSpPr>
        <p:spPr>
          <a:xfrm rot="11519834">
            <a:off x="3764669" y="4702544"/>
            <a:ext cx="740237" cy="173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421046F-DCD5-4F47-BC38-0EC63CD1A1CA}"/>
              </a:ext>
            </a:extLst>
          </p:cNvPr>
          <p:cNvSpPr/>
          <p:nvPr/>
        </p:nvSpPr>
        <p:spPr>
          <a:xfrm rot="20454997">
            <a:off x="7344099" y="2475878"/>
            <a:ext cx="1072304" cy="205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60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64082-A127-44DC-914F-4273749FA1BB}"/>
              </a:ext>
            </a:extLst>
          </p:cNvPr>
          <p:cNvSpPr>
            <a:spLocks noGrp="1"/>
          </p:cNvSpPr>
          <p:nvPr>
            <p:ph type="title"/>
          </p:nvPr>
        </p:nvSpPr>
        <p:spPr/>
        <p:txBody>
          <a:bodyPr/>
          <a:lstStyle/>
          <a:p>
            <a:r>
              <a:rPr lang="en-US" dirty="0"/>
              <a:t>Indexes</a:t>
            </a:r>
          </a:p>
        </p:txBody>
      </p:sp>
      <p:sp>
        <p:nvSpPr>
          <p:cNvPr id="4" name="Slide Number Placeholder 3">
            <a:extLst>
              <a:ext uri="{FF2B5EF4-FFF2-40B4-BE49-F238E27FC236}">
                <a16:creationId xmlns:a16="http://schemas.microsoft.com/office/drawing/2014/main" id="{8E9103CE-8017-4627-B1E6-A7C7CEB5F50A}"/>
              </a:ext>
            </a:extLst>
          </p:cNvPr>
          <p:cNvSpPr>
            <a:spLocks noGrp="1"/>
          </p:cNvSpPr>
          <p:nvPr>
            <p:ph type="sldNum" sz="quarter" idx="12"/>
          </p:nvPr>
        </p:nvSpPr>
        <p:spPr/>
        <p:txBody>
          <a:bodyPr/>
          <a:lstStyle/>
          <a:p>
            <a:fld id="{C7F1B9D8-1D95-44B3-9E1C-E404196FC055}" type="slidenum">
              <a:rPr lang="hi-IN" smtClean="0"/>
              <a:pPr/>
              <a:t>8</a:t>
            </a:fld>
            <a:endParaRPr lang="hi-IN" dirty="0"/>
          </a:p>
        </p:txBody>
      </p:sp>
      <p:sp>
        <p:nvSpPr>
          <p:cNvPr id="6" name="TextBox 5">
            <a:extLst>
              <a:ext uri="{FF2B5EF4-FFF2-40B4-BE49-F238E27FC236}">
                <a16:creationId xmlns:a16="http://schemas.microsoft.com/office/drawing/2014/main" id="{71374D10-F787-4A2E-BEDD-953886BEA7D3}"/>
              </a:ext>
            </a:extLst>
          </p:cNvPr>
          <p:cNvSpPr txBox="1"/>
          <p:nvPr/>
        </p:nvSpPr>
        <p:spPr>
          <a:xfrm>
            <a:off x="0" y="935419"/>
            <a:ext cx="7634554" cy="369332"/>
          </a:xfrm>
          <a:prstGeom prst="rect">
            <a:avLst/>
          </a:prstGeom>
          <a:noFill/>
        </p:spPr>
        <p:txBody>
          <a:bodyPr wrap="square">
            <a:spAutoFit/>
          </a:bodyPr>
          <a:lstStyle/>
          <a:p>
            <a:r>
              <a:rPr lang="en-US" b="0" i="0" dirty="0">
                <a:solidFill>
                  <a:srgbClr val="333333"/>
                </a:solidFill>
                <a:effectLst/>
                <a:latin typeface="PT Serif" panose="020A0603040505020204" pitchFamily="18" charset="0"/>
              </a:rPr>
              <a:t>This is when we create a non-clustered index on the Name column.</a:t>
            </a:r>
            <a:endParaRPr lang="en-US" dirty="0"/>
          </a:p>
        </p:txBody>
      </p:sp>
      <p:sp>
        <p:nvSpPr>
          <p:cNvPr id="8" name="TextBox 7">
            <a:extLst>
              <a:ext uri="{FF2B5EF4-FFF2-40B4-BE49-F238E27FC236}">
                <a16:creationId xmlns:a16="http://schemas.microsoft.com/office/drawing/2014/main" id="{B8AF9846-DA46-4BD1-B754-5D76AE1F76B5}"/>
              </a:ext>
            </a:extLst>
          </p:cNvPr>
          <p:cNvSpPr txBox="1"/>
          <p:nvPr/>
        </p:nvSpPr>
        <p:spPr>
          <a:xfrm>
            <a:off x="84761" y="1593817"/>
            <a:ext cx="4764641" cy="923330"/>
          </a:xfrm>
          <a:prstGeom prst="rect">
            <a:avLst/>
          </a:prstGeom>
          <a:noFill/>
        </p:spPr>
        <p:txBody>
          <a:bodyPr wrap="square">
            <a:spAutoFit/>
          </a:bodyPr>
          <a:lstStyle/>
          <a:p>
            <a:r>
              <a:rPr lang="en-US" b="0" i="0" dirty="0">
                <a:solidFill>
                  <a:srgbClr val="C92C2C"/>
                </a:solidFill>
                <a:effectLst/>
                <a:latin typeface="Consolas" panose="020B0609020204030204" pitchFamily="49" charset="0"/>
              </a:rPr>
              <a:t>CREATE</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NONCLUSTERED</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INDEX</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IX_Employees_Name</a:t>
            </a:r>
            <a:r>
              <a:rPr lang="en-US" b="0" i="0" dirty="0">
                <a:solidFill>
                  <a:srgbClr val="000000"/>
                </a:solidFill>
                <a:effectLst/>
                <a:latin typeface="Consolas" panose="020B0609020204030204" pitchFamily="49" charset="0"/>
              </a:rPr>
              <a:t> </a:t>
            </a:r>
            <a:r>
              <a:rPr lang="en-US" b="0" i="0" dirty="0">
                <a:solidFill>
                  <a:srgbClr val="C92C2C"/>
                </a:solidFill>
                <a:effectLst/>
                <a:latin typeface="Consolas" panose="020B0609020204030204" pitchFamily="49" charset="0"/>
              </a:rPr>
              <a:t>ON</a:t>
            </a:r>
            <a:r>
              <a:rPr lang="en-US" b="0" i="0" dirty="0">
                <a:solidFill>
                  <a:srgbClr val="000000"/>
                </a:solidFill>
                <a:effectLst/>
                <a:latin typeface="Consolas" panose="020B0609020204030204" pitchFamily="49" charset="0"/>
              </a:rPr>
              <a:t> </a:t>
            </a:r>
            <a:r>
              <a:rPr lang="en-US" b="0" i="0" dirty="0">
                <a:solidFill>
                  <a:srgbClr val="5F6364"/>
                </a:solidFill>
                <a:effectLst/>
                <a:latin typeface="Consolas" panose="020B0609020204030204" pitchFamily="49" charset="0"/>
              </a:rPr>
              <a:t>[</a:t>
            </a:r>
            <a:r>
              <a:rPr lang="en-US" b="0" i="0" dirty="0" err="1">
                <a:solidFill>
                  <a:srgbClr val="000000"/>
                </a:solidFill>
                <a:effectLst/>
                <a:latin typeface="Consolas" panose="020B0609020204030204" pitchFamily="49" charset="0"/>
              </a:rPr>
              <a:t>dbo</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Employees</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5F6364"/>
                </a:solidFill>
                <a:effectLst/>
                <a:latin typeface="Consolas" panose="020B0609020204030204" pitchFamily="49" charset="0"/>
              </a:rPr>
              <a:t>([</a:t>
            </a:r>
            <a:r>
              <a:rPr lang="en-US" b="0" i="0" dirty="0">
                <a:solidFill>
                  <a:srgbClr val="000000"/>
                </a:solidFill>
                <a:effectLst/>
                <a:latin typeface="Consolas" panose="020B0609020204030204" pitchFamily="49" charset="0"/>
              </a:rPr>
              <a:t>Name</a:t>
            </a:r>
            <a:r>
              <a:rPr lang="en-US" b="0" i="0" dirty="0">
                <a:solidFill>
                  <a:srgbClr val="5F6364"/>
                </a:solidFill>
                <a:effectLst/>
                <a:latin typeface="Consolas" panose="020B0609020204030204" pitchFamily="49" charset="0"/>
              </a:rPr>
              <a:t>])</a:t>
            </a:r>
            <a:endParaRPr lang="en-US" dirty="0"/>
          </a:p>
        </p:txBody>
      </p:sp>
      <p:pic>
        <p:nvPicPr>
          <p:cNvPr id="10" name="Picture 9">
            <a:extLst>
              <a:ext uri="{FF2B5EF4-FFF2-40B4-BE49-F238E27FC236}">
                <a16:creationId xmlns:a16="http://schemas.microsoft.com/office/drawing/2014/main" id="{27CFB82F-FEB0-4421-854D-B1A6F09E30C6}"/>
              </a:ext>
            </a:extLst>
          </p:cNvPr>
          <p:cNvPicPr>
            <a:picLocks noChangeAspect="1"/>
          </p:cNvPicPr>
          <p:nvPr/>
        </p:nvPicPr>
        <p:blipFill>
          <a:blip r:embed="rId2"/>
          <a:stretch>
            <a:fillRect/>
          </a:stretch>
        </p:blipFill>
        <p:spPr>
          <a:xfrm>
            <a:off x="5510374" y="1438315"/>
            <a:ext cx="6596865" cy="3264114"/>
          </a:xfrm>
          <a:prstGeom prst="rect">
            <a:avLst/>
          </a:prstGeom>
        </p:spPr>
      </p:pic>
      <p:sp>
        <p:nvSpPr>
          <p:cNvPr id="12" name="TextBox 11">
            <a:extLst>
              <a:ext uri="{FF2B5EF4-FFF2-40B4-BE49-F238E27FC236}">
                <a16:creationId xmlns:a16="http://schemas.microsoft.com/office/drawing/2014/main" id="{0530DC9E-104C-484A-9161-5E967D9098F7}"/>
              </a:ext>
            </a:extLst>
          </p:cNvPr>
          <p:cNvSpPr txBox="1"/>
          <p:nvPr/>
        </p:nvSpPr>
        <p:spPr>
          <a:xfrm>
            <a:off x="84761" y="4110021"/>
            <a:ext cx="5169613" cy="2308324"/>
          </a:xfrm>
          <a:prstGeom prst="rect">
            <a:avLst/>
          </a:prstGeom>
          <a:noFill/>
        </p:spPr>
        <p:txBody>
          <a:bodyPr wrap="square">
            <a:spAutoFit/>
          </a:bodyPr>
          <a:lstStyle/>
          <a:p>
            <a:pPr algn="l">
              <a:buFont typeface="Arial" panose="020B0604020202020204" pitchFamily="34" charset="0"/>
              <a:buChar char="•"/>
            </a:pPr>
            <a:r>
              <a:rPr lang="en-US" b="0" i="0" dirty="0">
                <a:solidFill>
                  <a:srgbClr val="333333"/>
                </a:solidFill>
                <a:effectLst/>
              </a:rPr>
              <a:t>In a non-clustered index we do not have table data. We have key values and row locators.</a:t>
            </a:r>
          </a:p>
          <a:p>
            <a:pPr algn="l">
              <a:buFont typeface="Arial" panose="020B0604020202020204" pitchFamily="34" charset="0"/>
              <a:buChar char="•"/>
            </a:pPr>
            <a:r>
              <a:rPr lang="en-US" b="0" i="0" dirty="0">
                <a:solidFill>
                  <a:srgbClr val="333333"/>
                </a:solidFill>
                <a:effectLst/>
              </a:rPr>
              <a:t>We created a non-clustered index on the Name column, so the key values, in this case Employee names are sorted and stored in alphabetical order.</a:t>
            </a:r>
          </a:p>
          <a:p>
            <a:pPr algn="l">
              <a:buFont typeface="Arial" panose="020B0604020202020204" pitchFamily="34" charset="0"/>
              <a:buChar char="•"/>
            </a:pPr>
            <a:r>
              <a:rPr lang="en-US" b="0" i="0" dirty="0">
                <a:solidFill>
                  <a:srgbClr val="333333"/>
                </a:solidFill>
                <a:effectLst/>
              </a:rPr>
              <a:t>The row locators at the bottom of the tree contain Employee Names and cluster key of the row. In our example, Employee Id is the cluster key.</a:t>
            </a:r>
          </a:p>
        </p:txBody>
      </p:sp>
    </p:spTree>
    <p:extLst>
      <p:ext uri="{BB962C8B-B14F-4D97-AF65-F5344CB8AC3E}">
        <p14:creationId xmlns:p14="http://schemas.microsoft.com/office/powerpoint/2010/main" val="194236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CD52FA-FE39-4C3F-9C40-2FDDEE40FD65}"/>
              </a:ext>
            </a:extLst>
          </p:cNvPr>
          <p:cNvSpPr>
            <a:spLocks noGrp="1"/>
          </p:cNvSpPr>
          <p:nvPr>
            <p:ph type="title"/>
          </p:nvPr>
        </p:nvSpPr>
        <p:spPr/>
        <p:txBody>
          <a:bodyPr/>
          <a:lstStyle/>
          <a:p>
            <a:r>
              <a:rPr lang="en-US" dirty="0"/>
              <a:t>Indexes</a:t>
            </a:r>
          </a:p>
        </p:txBody>
      </p:sp>
      <p:sp>
        <p:nvSpPr>
          <p:cNvPr id="4" name="Slide Number Placeholder 3">
            <a:extLst>
              <a:ext uri="{FF2B5EF4-FFF2-40B4-BE49-F238E27FC236}">
                <a16:creationId xmlns:a16="http://schemas.microsoft.com/office/drawing/2014/main" id="{11B18C00-C5E1-45C3-83A3-7BAA4CFBE5BE}"/>
              </a:ext>
            </a:extLst>
          </p:cNvPr>
          <p:cNvSpPr>
            <a:spLocks noGrp="1"/>
          </p:cNvSpPr>
          <p:nvPr>
            <p:ph type="sldNum" sz="quarter" idx="12"/>
          </p:nvPr>
        </p:nvSpPr>
        <p:spPr/>
        <p:txBody>
          <a:bodyPr/>
          <a:lstStyle/>
          <a:p>
            <a:fld id="{C7F1B9D8-1D95-44B3-9E1C-E404196FC055}" type="slidenum">
              <a:rPr lang="hi-IN" smtClean="0"/>
              <a:pPr/>
              <a:t>9</a:t>
            </a:fld>
            <a:endParaRPr lang="hi-IN" dirty="0"/>
          </a:p>
        </p:txBody>
      </p:sp>
      <p:pic>
        <p:nvPicPr>
          <p:cNvPr id="6" name="Picture 5">
            <a:extLst>
              <a:ext uri="{FF2B5EF4-FFF2-40B4-BE49-F238E27FC236}">
                <a16:creationId xmlns:a16="http://schemas.microsoft.com/office/drawing/2014/main" id="{964D387C-A6BD-4D34-A078-314C41DBC701}"/>
              </a:ext>
            </a:extLst>
          </p:cNvPr>
          <p:cNvPicPr>
            <a:picLocks noChangeAspect="1"/>
          </p:cNvPicPr>
          <p:nvPr/>
        </p:nvPicPr>
        <p:blipFill>
          <a:blip r:embed="rId2"/>
          <a:stretch>
            <a:fillRect/>
          </a:stretch>
        </p:blipFill>
        <p:spPr>
          <a:xfrm>
            <a:off x="122167" y="1643169"/>
            <a:ext cx="9420225" cy="4619625"/>
          </a:xfrm>
          <a:prstGeom prst="rect">
            <a:avLst/>
          </a:prstGeom>
        </p:spPr>
      </p:pic>
      <p:sp>
        <p:nvSpPr>
          <p:cNvPr id="8" name="TextBox 7">
            <a:extLst>
              <a:ext uri="{FF2B5EF4-FFF2-40B4-BE49-F238E27FC236}">
                <a16:creationId xmlns:a16="http://schemas.microsoft.com/office/drawing/2014/main" id="{4A343F54-5C4C-49F8-A82B-DF24E79B48D9}"/>
              </a:ext>
            </a:extLst>
          </p:cNvPr>
          <p:cNvSpPr txBox="1"/>
          <p:nvPr/>
        </p:nvSpPr>
        <p:spPr>
          <a:xfrm>
            <a:off x="65589" y="961029"/>
            <a:ext cx="6107986" cy="369332"/>
          </a:xfrm>
          <a:prstGeom prst="rect">
            <a:avLst/>
          </a:prstGeom>
          <a:noFill/>
        </p:spPr>
        <p:txBody>
          <a:bodyPr wrap="square">
            <a:spAutoFit/>
          </a:bodyPr>
          <a:lstStyle/>
          <a:p>
            <a:r>
              <a:rPr lang="en-US" b="0" i="0" dirty="0">
                <a:solidFill>
                  <a:srgbClr val="333333"/>
                </a:solidFill>
                <a:effectLst/>
                <a:latin typeface="PT Serif" panose="020A0603040505020204" pitchFamily="18" charset="0"/>
              </a:rPr>
              <a:t>Select * from Employees where Name='David'</a:t>
            </a:r>
            <a:endParaRPr lang="en-US" dirty="0"/>
          </a:p>
        </p:txBody>
      </p:sp>
      <p:pic>
        <p:nvPicPr>
          <p:cNvPr id="10" name="Picture 9">
            <a:extLst>
              <a:ext uri="{FF2B5EF4-FFF2-40B4-BE49-F238E27FC236}">
                <a16:creationId xmlns:a16="http://schemas.microsoft.com/office/drawing/2014/main" id="{D076058B-49C8-4871-B056-C17D5BCCD3C8}"/>
              </a:ext>
            </a:extLst>
          </p:cNvPr>
          <p:cNvPicPr>
            <a:picLocks noChangeAspect="1"/>
          </p:cNvPicPr>
          <p:nvPr/>
        </p:nvPicPr>
        <p:blipFill>
          <a:blip r:embed="rId3"/>
          <a:stretch>
            <a:fillRect/>
          </a:stretch>
        </p:blipFill>
        <p:spPr>
          <a:xfrm>
            <a:off x="3746857" y="3429000"/>
            <a:ext cx="8191500" cy="2762250"/>
          </a:xfrm>
          <a:prstGeom prst="rect">
            <a:avLst/>
          </a:prstGeom>
        </p:spPr>
      </p:pic>
    </p:spTree>
    <p:extLst>
      <p:ext uri="{BB962C8B-B14F-4D97-AF65-F5344CB8AC3E}">
        <p14:creationId xmlns:p14="http://schemas.microsoft.com/office/powerpoint/2010/main" val="23705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49446E43-DDDF-4497-A06A-1FF1FE789A9E}" vid="{AB31313E-4115-476A-B4AC-65089C9C80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1C4A70C3BD47479AB0D3D12689C30A" ma:contentTypeVersion="5" ma:contentTypeDescription="Create a new document." ma:contentTypeScope="" ma:versionID="b3d7a87011d9b55b2d6188471135993f">
  <xsd:schema xmlns:xsd="http://www.w3.org/2001/XMLSchema" xmlns:xs="http://www.w3.org/2001/XMLSchema" xmlns:p="http://schemas.microsoft.com/office/2006/metadata/properties" xmlns:ns2="302c4cf7-7ef5-4946-90aa-01a96c6a7e6e" xmlns:ns3="78a4f64e-1682-465d-bfaf-9d6b0be0fc64" targetNamespace="http://schemas.microsoft.com/office/2006/metadata/properties" ma:root="true" ma:fieldsID="a1bc8fc054a3e8297fa87bff104f1de1" ns2:_="" ns3:_="">
    <xsd:import namespace="302c4cf7-7ef5-4946-90aa-01a96c6a7e6e"/>
    <xsd:import namespace="78a4f64e-1682-465d-bfaf-9d6b0be0fc6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2c4cf7-7ef5-4946-90aa-01a96c6a7e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a4f64e-1682-465d-bfaf-9d6b0be0fc6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BE3D89-5F6B-45A5-91FB-B787655CFD0C}"/>
</file>

<file path=customXml/itemProps2.xml><?xml version="1.0" encoding="utf-8"?>
<ds:datastoreItem xmlns:ds="http://schemas.openxmlformats.org/officeDocument/2006/customXml" ds:itemID="{1BE49EF1-85B8-4D26-80C8-63A5A370AA14}"/>
</file>

<file path=customXml/itemProps3.xml><?xml version="1.0" encoding="utf-8"?>
<ds:datastoreItem xmlns:ds="http://schemas.openxmlformats.org/officeDocument/2006/customXml" ds:itemID="{E5A955B8-CD4D-4FBC-BE96-FE0747488D6B}"/>
</file>

<file path=docProps/app.xml><?xml version="1.0" encoding="utf-8"?>
<Properties xmlns="http://schemas.openxmlformats.org/officeDocument/2006/extended-properties" xmlns:vt="http://schemas.openxmlformats.org/officeDocument/2006/docPropsVTypes">
  <Template>Maveric PPT Template Final</Template>
  <TotalTime>6166</TotalTime>
  <Words>2139</Words>
  <Application>Microsoft Office PowerPoint</Application>
  <PresentationFormat>Widescreen</PresentationFormat>
  <Paragraphs>204</Paragraphs>
  <Slides>28</Slides>
  <Notes>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46" baseType="lpstr">
      <vt:lpstr>-apple-system</vt:lpstr>
      <vt:lpstr>Arial</vt:lpstr>
      <vt:lpstr>Calibri</vt:lpstr>
      <vt:lpstr>Calibri Light</vt:lpstr>
      <vt:lpstr>Consolas</vt:lpstr>
      <vt:lpstr>exo 2</vt:lpstr>
      <vt:lpstr>Menlo</vt:lpstr>
      <vt:lpstr>open sans</vt:lpstr>
      <vt:lpstr>open sans</vt:lpstr>
      <vt:lpstr>open-sans</vt:lpstr>
      <vt:lpstr>PT Serif</vt:lpstr>
      <vt:lpstr>Roboto</vt:lpstr>
      <vt:lpstr>Segoe UI</vt:lpstr>
      <vt:lpstr>Verdana</vt:lpstr>
      <vt:lpstr>Wingdings</vt:lpstr>
      <vt:lpstr>Office Theme</vt:lpstr>
      <vt:lpstr>Package</vt:lpstr>
      <vt:lpstr>Packager Shell Object</vt:lpstr>
      <vt:lpstr>Think NXT Program</vt:lpstr>
      <vt:lpstr>Agenda</vt:lpstr>
      <vt:lpstr>Exercise</vt:lpstr>
      <vt:lpstr>Indexes</vt:lpstr>
      <vt:lpstr>Indexes</vt:lpstr>
      <vt:lpstr>Indexes</vt:lpstr>
      <vt:lpstr>Indexes</vt:lpstr>
      <vt:lpstr>Indexes</vt:lpstr>
      <vt:lpstr>Indexes</vt:lpstr>
      <vt:lpstr>Exercise</vt:lpstr>
      <vt:lpstr>Stored Procs and Views</vt:lpstr>
      <vt:lpstr>Views</vt:lpstr>
      <vt:lpstr>SQL Performance Tuning: Indexes</vt:lpstr>
      <vt:lpstr>Query Optimization – Understanding the Basics</vt:lpstr>
      <vt:lpstr>Query Optimization</vt:lpstr>
      <vt:lpstr>Query Optimization</vt:lpstr>
      <vt:lpstr>Exercise</vt:lpstr>
      <vt:lpstr>10 Database Performance Tuning Best Practices</vt:lpstr>
      <vt:lpstr>10 Database Performance Tuning Best Practices</vt:lpstr>
      <vt:lpstr>SQL Server Performance tuning Tips and Tricks</vt:lpstr>
      <vt:lpstr>SQL Quick Brush Up</vt:lpstr>
      <vt:lpstr>SQL Query Examples</vt:lpstr>
      <vt:lpstr>SQL Files for Hands on</vt:lpstr>
      <vt:lpstr>References/Articles links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EXPERIENCE ENGINEERING</dc:title>
  <dc:creator>Cipiga Karunakaran</dc:creator>
  <cp:lastModifiedBy>Ram Babu Doddy</cp:lastModifiedBy>
  <cp:revision>295</cp:revision>
  <dcterms:created xsi:type="dcterms:W3CDTF">2020-07-06T12:16:05Z</dcterms:created>
  <dcterms:modified xsi:type="dcterms:W3CDTF">2023-03-10T07:14:19Z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0x0101009A1C4A70C3BD47479AB0D3D12689C30A</vt:lpwstr>
  </property>
  <property fmtid="{D5CDD505-2E9C-101B-9397-08002B2CF9AE}" pid="3" name="Order">
    <vt:r8>4600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ies>
</file>